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  <p:sldMasterId id="2147483672" r:id="rId2"/>
  </p:sldMasterIdLst>
  <p:notesMasterIdLst>
    <p:notesMasterId r:id="rId23"/>
  </p:notesMasterIdLst>
  <p:sldIdLst>
    <p:sldId id="256" r:id="rId3"/>
    <p:sldId id="257" r:id="rId4"/>
    <p:sldId id="445" r:id="rId5"/>
    <p:sldId id="275" r:id="rId6"/>
    <p:sldId id="433" r:id="rId7"/>
    <p:sldId id="434" r:id="rId8"/>
    <p:sldId id="435" r:id="rId9"/>
    <p:sldId id="436" r:id="rId10"/>
    <p:sldId id="270" r:id="rId11"/>
    <p:sldId id="448" r:id="rId12"/>
    <p:sldId id="447" r:id="rId13"/>
    <p:sldId id="438" r:id="rId14"/>
    <p:sldId id="444" r:id="rId15"/>
    <p:sldId id="271" r:id="rId16"/>
    <p:sldId id="439" r:id="rId17"/>
    <p:sldId id="440" r:id="rId18"/>
    <p:sldId id="441" r:id="rId19"/>
    <p:sldId id="442" r:id="rId20"/>
    <p:sldId id="272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 Burgess" initials="F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02"/>
    <p:restoredTop sz="86391" autoAdjust="0"/>
  </p:normalViewPr>
  <p:slideViewPr>
    <p:cSldViewPr snapToGrid="0" snapToObjects="1">
      <p:cViewPr varScale="1">
        <p:scale>
          <a:sx n="85" d="100"/>
          <a:sy n="85" d="100"/>
        </p:scale>
        <p:origin x="-62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CE0704-A676-0B4E-ACE9-77DD67AA4FF6}" type="doc">
      <dgm:prSet loTypeId="urn:microsoft.com/office/officeart/2005/8/layout/hLis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08B8FD3-5399-5C40-840E-59DE0C8E6C0D}">
      <dgm:prSet phldrT="[Text]"/>
      <dgm:spPr/>
      <dgm:t>
        <a:bodyPr/>
        <a:lstStyle/>
        <a:p>
          <a:r>
            <a:rPr lang="en-US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Paraphrasing is not:</a:t>
          </a:r>
        </a:p>
      </dgm:t>
    </dgm:pt>
    <dgm:pt modelId="{44F3074A-84F0-DE45-908A-C28FF6C08D3D}" type="parTrans" cxnId="{03AD0B3E-DF18-3D4D-934A-99F0F40033B0}">
      <dgm:prSet/>
      <dgm:spPr/>
      <dgm:t>
        <a:bodyPr/>
        <a:lstStyle/>
        <a:p>
          <a:endParaRPr lang="en-US"/>
        </a:p>
      </dgm:t>
    </dgm:pt>
    <dgm:pt modelId="{E5914ED4-17CB-CB48-A5B6-B3E38730E973}" type="sibTrans" cxnId="{03AD0B3E-DF18-3D4D-934A-99F0F40033B0}">
      <dgm:prSet/>
      <dgm:spPr/>
      <dgm:t>
        <a:bodyPr/>
        <a:lstStyle/>
        <a:p>
          <a:endParaRPr lang="en-US"/>
        </a:p>
      </dgm:t>
    </dgm:pt>
    <dgm:pt modelId="{0C715EBC-237A-C241-815E-DDDD5B73E9F8}">
      <dgm:prSet phldrT="[Text]"/>
      <dgm:spPr/>
      <dgm:t>
        <a:bodyPr/>
        <a:lstStyle/>
        <a:p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Repeating everything that person has said</a:t>
          </a:r>
        </a:p>
      </dgm:t>
    </dgm:pt>
    <dgm:pt modelId="{FCBA2145-E0DF-D246-A1EE-073DEFA4B38F}" type="parTrans" cxnId="{8B771084-B593-1E4A-9DFE-7D192707B40C}">
      <dgm:prSet/>
      <dgm:spPr/>
      <dgm:t>
        <a:bodyPr/>
        <a:lstStyle/>
        <a:p>
          <a:endParaRPr lang="en-US"/>
        </a:p>
      </dgm:t>
    </dgm:pt>
    <dgm:pt modelId="{5513A1DC-E1DB-4C4D-9071-C2825CB979C9}" type="sibTrans" cxnId="{8B771084-B593-1E4A-9DFE-7D192707B40C}">
      <dgm:prSet/>
      <dgm:spPr/>
      <dgm:t>
        <a:bodyPr/>
        <a:lstStyle/>
        <a:p>
          <a:endParaRPr lang="en-US"/>
        </a:p>
      </dgm:t>
    </dgm:pt>
    <dgm:pt modelId="{C775F71B-E36C-2441-BD5D-AA88EC57843E}">
      <dgm:prSet phldrT="[Text]"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Acting like a parrot and repeating everything verbatim</a:t>
          </a:r>
        </a:p>
      </dgm:t>
    </dgm:pt>
    <dgm:pt modelId="{605DBCC6-8914-9D44-8B4E-3AE0F37F154C}" type="parTrans" cxnId="{965007A3-E551-BE4F-8468-43A815061DA3}">
      <dgm:prSet/>
      <dgm:spPr/>
      <dgm:t>
        <a:bodyPr/>
        <a:lstStyle/>
        <a:p>
          <a:endParaRPr lang="en-US"/>
        </a:p>
      </dgm:t>
    </dgm:pt>
    <dgm:pt modelId="{A13943AC-DDDB-7543-9AD1-3AA0D3A9F03F}" type="sibTrans" cxnId="{965007A3-E551-BE4F-8468-43A815061DA3}">
      <dgm:prSet/>
      <dgm:spPr/>
      <dgm:t>
        <a:bodyPr/>
        <a:lstStyle/>
        <a:p>
          <a:endParaRPr lang="en-US"/>
        </a:p>
      </dgm:t>
    </dgm:pt>
    <dgm:pt modelId="{428607B0-7975-CF42-AD44-5D694F354FF1}">
      <dgm:prSet phldrT="[Text]"/>
      <dgm:spPr/>
      <dgm:t>
        <a:bodyPr/>
        <a:lstStyle/>
        <a:p>
          <a:r>
            <a:rPr lang="en-US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 paraphrase well, you should:</a:t>
          </a:r>
        </a:p>
      </dgm:t>
    </dgm:pt>
    <dgm:pt modelId="{6808329C-3ED7-E648-9167-6E1E956076E3}" type="parTrans" cxnId="{AA768011-F741-8A4B-A81F-82A67FECCE54}">
      <dgm:prSet/>
      <dgm:spPr/>
      <dgm:t>
        <a:bodyPr/>
        <a:lstStyle/>
        <a:p>
          <a:endParaRPr lang="en-US"/>
        </a:p>
      </dgm:t>
    </dgm:pt>
    <dgm:pt modelId="{55120F2C-7103-E54F-8AA3-01FFCBA757B4}" type="sibTrans" cxnId="{AA768011-F741-8A4B-A81F-82A67FECCE54}">
      <dgm:prSet/>
      <dgm:spPr/>
      <dgm:t>
        <a:bodyPr/>
        <a:lstStyle/>
        <a:p>
          <a:endParaRPr lang="en-US"/>
        </a:p>
      </dgm:t>
    </dgm:pt>
    <dgm:pt modelId="{F7DFA4B5-31F6-B648-B8D2-B41706D8344E}">
      <dgm:prSet phldrT="[Text]"/>
      <dgm:spPr/>
      <dgm:t>
        <a:bodyPr/>
        <a:lstStyle/>
        <a:p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Paraphrase only when you need clarification or confirmation</a:t>
          </a:r>
        </a:p>
      </dgm:t>
    </dgm:pt>
    <dgm:pt modelId="{9AFA9AB9-DBF7-5F43-B241-A96A6F5510F3}" type="parTrans" cxnId="{125B4DCD-0823-D444-99FE-0201B7B94F03}">
      <dgm:prSet/>
      <dgm:spPr/>
      <dgm:t>
        <a:bodyPr/>
        <a:lstStyle/>
        <a:p>
          <a:endParaRPr lang="en-US"/>
        </a:p>
      </dgm:t>
    </dgm:pt>
    <dgm:pt modelId="{8C680587-BB15-0141-995C-708AA0689887}" type="sibTrans" cxnId="{125B4DCD-0823-D444-99FE-0201B7B94F03}">
      <dgm:prSet/>
      <dgm:spPr/>
      <dgm:t>
        <a:bodyPr/>
        <a:lstStyle/>
        <a:p>
          <a:endParaRPr lang="en-US"/>
        </a:p>
      </dgm:t>
    </dgm:pt>
    <dgm:pt modelId="{8A9DC785-5A98-3E41-9576-1083B4FC8234}">
      <dgm:prSet phldrT="[Text]"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 opportunity to express judgment (by speaking in a sarcastic tone, for example)</a:t>
          </a:r>
        </a:p>
      </dgm:t>
    </dgm:pt>
    <dgm:pt modelId="{BE667B24-4E0D-2B44-995C-D7F1AA5FEADB}" type="parTrans" cxnId="{A294745F-DB43-984D-BE33-11BF01EB9EA6}">
      <dgm:prSet/>
      <dgm:spPr/>
      <dgm:t>
        <a:bodyPr/>
        <a:lstStyle/>
        <a:p>
          <a:endParaRPr lang="en-US"/>
        </a:p>
      </dgm:t>
    </dgm:pt>
    <dgm:pt modelId="{F5F75443-1288-C749-B166-AABF458F49B8}" type="sibTrans" cxnId="{A294745F-DB43-984D-BE33-11BF01EB9EA6}">
      <dgm:prSet/>
      <dgm:spPr/>
      <dgm:t>
        <a:bodyPr/>
        <a:lstStyle/>
        <a:p>
          <a:endParaRPr lang="en-US"/>
        </a:p>
      </dgm:t>
    </dgm:pt>
    <dgm:pt modelId="{A00C7CE3-2FF2-774D-9193-EDA39E298083}">
      <dgm:prSet phldrT="[Text]"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Put the statement in your own words, rather than using the speaker's words</a:t>
          </a:r>
        </a:p>
      </dgm:t>
    </dgm:pt>
    <dgm:pt modelId="{58D9F7D9-5383-704A-A7B6-F5FC7FA0328A}" type="parTrans" cxnId="{809D1719-5BA5-B249-85E5-FA31DF6BA5EA}">
      <dgm:prSet/>
      <dgm:spPr/>
      <dgm:t>
        <a:bodyPr/>
        <a:lstStyle/>
        <a:p>
          <a:endParaRPr lang="en-US"/>
        </a:p>
      </dgm:t>
    </dgm:pt>
    <dgm:pt modelId="{77CF92C4-B659-1846-A833-3743452CABC1}" type="sibTrans" cxnId="{809D1719-5BA5-B249-85E5-FA31DF6BA5EA}">
      <dgm:prSet/>
      <dgm:spPr/>
      <dgm:t>
        <a:bodyPr/>
        <a:lstStyle/>
        <a:p>
          <a:endParaRPr lang="en-US"/>
        </a:p>
      </dgm:t>
    </dgm:pt>
    <dgm:pt modelId="{B241783B-6D7C-AE4B-B5F9-2211B5F51EAF}">
      <dgm:prSet phldrT="[Text]"/>
      <dgm:spPr/>
      <dgm:t>
        <a:bodyPr/>
        <a:lstStyle/>
        <a:p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Use introductory statements like, "Do you mean..." or, "What I'm hearing is..."</a:t>
          </a:r>
        </a:p>
      </dgm:t>
    </dgm:pt>
    <dgm:pt modelId="{91290015-DD64-CB40-A550-A76BCC5F6199}" type="parTrans" cxnId="{5E311CC6-4AF2-0445-B69C-D0321C6055CD}">
      <dgm:prSet/>
      <dgm:spPr/>
      <dgm:t>
        <a:bodyPr/>
        <a:lstStyle/>
        <a:p>
          <a:endParaRPr lang="en-US"/>
        </a:p>
      </dgm:t>
    </dgm:pt>
    <dgm:pt modelId="{AD3812E5-BA6A-C94E-90C8-C6A101250A35}" type="sibTrans" cxnId="{5E311CC6-4AF2-0445-B69C-D0321C6055CD}">
      <dgm:prSet/>
      <dgm:spPr/>
      <dgm:t>
        <a:bodyPr/>
        <a:lstStyle/>
        <a:p>
          <a:endParaRPr lang="en-US"/>
        </a:p>
      </dgm:t>
    </dgm:pt>
    <dgm:pt modelId="{8B91E1A9-01BC-604C-A081-B9EBA2689159}">
      <dgm:prSet phldrT="[Text]"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Refrain from making judgments, injecting your own thoughts, and offering your opinion</a:t>
          </a:r>
        </a:p>
      </dgm:t>
    </dgm:pt>
    <dgm:pt modelId="{E58977D9-818F-8541-A03B-74C490D3C6FB}" type="parTrans" cxnId="{BC3F08D8-A581-224B-BAFB-E9F35A010AE9}">
      <dgm:prSet/>
      <dgm:spPr/>
      <dgm:t>
        <a:bodyPr/>
        <a:lstStyle/>
        <a:p>
          <a:endParaRPr lang="en-US"/>
        </a:p>
      </dgm:t>
    </dgm:pt>
    <dgm:pt modelId="{DF76B116-DDD1-134F-908C-8C6D27A5A063}" type="sibTrans" cxnId="{BC3F08D8-A581-224B-BAFB-E9F35A010AE9}">
      <dgm:prSet/>
      <dgm:spPr/>
      <dgm:t>
        <a:bodyPr/>
        <a:lstStyle/>
        <a:p>
          <a:endParaRPr lang="en-US"/>
        </a:p>
      </dgm:t>
    </dgm:pt>
    <dgm:pt modelId="{33396117-F5DE-0A47-BBBB-043965A57F8F}" type="pres">
      <dgm:prSet presAssocID="{47CE0704-A676-0B4E-ACE9-77DD67AA4F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F8149E-1484-F14D-A09A-43BF8FEF57B7}" type="pres">
      <dgm:prSet presAssocID="{F08B8FD3-5399-5C40-840E-59DE0C8E6C0D}" presName="composite" presStyleCnt="0"/>
      <dgm:spPr/>
    </dgm:pt>
    <dgm:pt modelId="{4A304883-DB7D-AD4D-8B36-4964F6186CB5}" type="pres">
      <dgm:prSet presAssocID="{F08B8FD3-5399-5C40-840E-59DE0C8E6C0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F9490-4D28-9C45-BB6F-AF7AAFD337B1}" type="pres">
      <dgm:prSet presAssocID="{F08B8FD3-5399-5C40-840E-59DE0C8E6C0D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EFD3B3-6B34-3846-80C3-DE236A6EEC04}" type="pres">
      <dgm:prSet presAssocID="{E5914ED4-17CB-CB48-A5B6-B3E38730E973}" presName="space" presStyleCnt="0"/>
      <dgm:spPr/>
    </dgm:pt>
    <dgm:pt modelId="{97278C2D-FEE0-914E-883A-47ADC2E1511C}" type="pres">
      <dgm:prSet presAssocID="{428607B0-7975-CF42-AD44-5D694F354FF1}" presName="composite" presStyleCnt="0"/>
      <dgm:spPr/>
    </dgm:pt>
    <dgm:pt modelId="{220AB255-EBD6-C343-BD9C-F24A4808B0C0}" type="pres">
      <dgm:prSet presAssocID="{428607B0-7975-CF42-AD44-5D694F354FF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15E527-FA3C-2C4C-8245-7027CB82285B}" type="pres">
      <dgm:prSet presAssocID="{428607B0-7975-CF42-AD44-5D694F354FF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5007A3-E551-BE4F-8468-43A815061DA3}" srcId="{F08B8FD3-5399-5C40-840E-59DE0C8E6C0D}" destId="{C775F71B-E36C-2441-BD5D-AA88EC57843E}" srcOrd="1" destOrd="0" parTransId="{605DBCC6-8914-9D44-8B4E-3AE0F37F154C}" sibTransId="{A13943AC-DDDB-7543-9AD1-3AA0D3A9F03F}"/>
    <dgm:cxn modelId="{0FFA0B38-29A9-184D-8BAE-DABB1A451232}" type="presOf" srcId="{C775F71B-E36C-2441-BD5D-AA88EC57843E}" destId="{6B4F9490-4D28-9C45-BB6F-AF7AAFD337B1}" srcOrd="0" destOrd="1" presId="urn:microsoft.com/office/officeart/2005/8/layout/hList1"/>
    <dgm:cxn modelId="{F5923827-66C7-AB40-A4A8-DBA698B4E810}" type="presOf" srcId="{F7DFA4B5-31F6-B648-B8D2-B41706D8344E}" destId="{0315E527-FA3C-2C4C-8245-7027CB82285B}" srcOrd="0" destOrd="0" presId="urn:microsoft.com/office/officeart/2005/8/layout/hList1"/>
    <dgm:cxn modelId="{125B4DCD-0823-D444-99FE-0201B7B94F03}" srcId="{428607B0-7975-CF42-AD44-5D694F354FF1}" destId="{F7DFA4B5-31F6-B648-B8D2-B41706D8344E}" srcOrd="0" destOrd="0" parTransId="{9AFA9AB9-DBF7-5F43-B241-A96A6F5510F3}" sibTransId="{8C680587-BB15-0141-995C-708AA0689887}"/>
    <dgm:cxn modelId="{809D1719-5BA5-B249-85E5-FA31DF6BA5EA}" srcId="{428607B0-7975-CF42-AD44-5D694F354FF1}" destId="{A00C7CE3-2FF2-774D-9193-EDA39E298083}" srcOrd="1" destOrd="0" parTransId="{58D9F7D9-5383-704A-A7B6-F5FC7FA0328A}" sibTransId="{77CF92C4-B659-1846-A833-3743452CABC1}"/>
    <dgm:cxn modelId="{5E311CC6-4AF2-0445-B69C-D0321C6055CD}" srcId="{428607B0-7975-CF42-AD44-5D694F354FF1}" destId="{B241783B-6D7C-AE4B-B5F9-2211B5F51EAF}" srcOrd="2" destOrd="0" parTransId="{91290015-DD64-CB40-A550-A76BCC5F6199}" sibTransId="{AD3812E5-BA6A-C94E-90C8-C6A101250A35}"/>
    <dgm:cxn modelId="{6726F366-D037-4F4F-B2B1-3F76B1D07E75}" type="presOf" srcId="{A00C7CE3-2FF2-774D-9193-EDA39E298083}" destId="{0315E527-FA3C-2C4C-8245-7027CB82285B}" srcOrd="0" destOrd="1" presId="urn:microsoft.com/office/officeart/2005/8/layout/hList1"/>
    <dgm:cxn modelId="{A294745F-DB43-984D-BE33-11BF01EB9EA6}" srcId="{F08B8FD3-5399-5C40-840E-59DE0C8E6C0D}" destId="{8A9DC785-5A98-3E41-9576-1083B4FC8234}" srcOrd="2" destOrd="0" parTransId="{BE667B24-4E0D-2B44-995C-D7F1AA5FEADB}" sibTransId="{F5F75443-1288-C749-B166-AABF458F49B8}"/>
    <dgm:cxn modelId="{03AD0B3E-DF18-3D4D-934A-99F0F40033B0}" srcId="{47CE0704-A676-0B4E-ACE9-77DD67AA4FF6}" destId="{F08B8FD3-5399-5C40-840E-59DE0C8E6C0D}" srcOrd="0" destOrd="0" parTransId="{44F3074A-84F0-DE45-908A-C28FF6C08D3D}" sibTransId="{E5914ED4-17CB-CB48-A5B6-B3E38730E973}"/>
    <dgm:cxn modelId="{0477B23D-683A-DE45-ACF7-BD99DE4FD103}" type="presOf" srcId="{F08B8FD3-5399-5C40-840E-59DE0C8E6C0D}" destId="{4A304883-DB7D-AD4D-8B36-4964F6186CB5}" srcOrd="0" destOrd="0" presId="urn:microsoft.com/office/officeart/2005/8/layout/hList1"/>
    <dgm:cxn modelId="{EA7621F1-4CC7-C349-B8F6-AC10F5C130C8}" type="presOf" srcId="{8A9DC785-5A98-3E41-9576-1083B4FC8234}" destId="{6B4F9490-4D28-9C45-BB6F-AF7AAFD337B1}" srcOrd="0" destOrd="2" presId="urn:microsoft.com/office/officeart/2005/8/layout/hList1"/>
    <dgm:cxn modelId="{BC3F08D8-A581-224B-BAFB-E9F35A010AE9}" srcId="{428607B0-7975-CF42-AD44-5D694F354FF1}" destId="{8B91E1A9-01BC-604C-A081-B9EBA2689159}" srcOrd="3" destOrd="0" parTransId="{E58977D9-818F-8541-A03B-74C490D3C6FB}" sibTransId="{DF76B116-DDD1-134F-908C-8C6D27A5A063}"/>
    <dgm:cxn modelId="{8B771084-B593-1E4A-9DFE-7D192707B40C}" srcId="{F08B8FD3-5399-5C40-840E-59DE0C8E6C0D}" destId="{0C715EBC-237A-C241-815E-DDDD5B73E9F8}" srcOrd="0" destOrd="0" parTransId="{FCBA2145-E0DF-D246-A1EE-073DEFA4B38F}" sibTransId="{5513A1DC-E1DB-4C4D-9071-C2825CB979C9}"/>
    <dgm:cxn modelId="{9BF5D849-361D-6B4D-9C54-19185B1A6D3F}" type="presOf" srcId="{B241783B-6D7C-AE4B-B5F9-2211B5F51EAF}" destId="{0315E527-FA3C-2C4C-8245-7027CB82285B}" srcOrd="0" destOrd="2" presId="urn:microsoft.com/office/officeart/2005/8/layout/hList1"/>
    <dgm:cxn modelId="{C37BDDF7-014F-4C43-9107-A48209BFEB3F}" type="presOf" srcId="{8B91E1A9-01BC-604C-A081-B9EBA2689159}" destId="{0315E527-FA3C-2C4C-8245-7027CB82285B}" srcOrd="0" destOrd="3" presId="urn:microsoft.com/office/officeart/2005/8/layout/hList1"/>
    <dgm:cxn modelId="{B2882B31-2633-7B47-B2CC-F5E55201E13D}" type="presOf" srcId="{428607B0-7975-CF42-AD44-5D694F354FF1}" destId="{220AB255-EBD6-C343-BD9C-F24A4808B0C0}" srcOrd="0" destOrd="0" presId="urn:microsoft.com/office/officeart/2005/8/layout/hList1"/>
    <dgm:cxn modelId="{AA768011-F741-8A4B-A81F-82A67FECCE54}" srcId="{47CE0704-A676-0B4E-ACE9-77DD67AA4FF6}" destId="{428607B0-7975-CF42-AD44-5D694F354FF1}" srcOrd="1" destOrd="0" parTransId="{6808329C-3ED7-E648-9167-6E1E956076E3}" sibTransId="{55120F2C-7103-E54F-8AA3-01FFCBA757B4}"/>
    <dgm:cxn modelId="{D2A27C1B-9ADF-CB46-A5AC-B91F31DEA6C2}" type="presOf" srcId="{0C715EBC-237A-C241-815E-DDDD5B73E9F8}" destId="{6B4F9490-4D28-9C45-BB6F-AF7AAFD337B1}" srcOrd="0" destOrd="0" presId="urn:microsoft.com/office/officeart/2005/8/layout/hList1"/>
    <dgm:cxn modelId="{EA3EA38A-E67C-6843-A016-1E72B7D5CA34}" type="presOf" srcId="{47CE0704-A676-0B4E-ACE9-77DD67AA4FF6}" destId="{33396117-F5DE-0A47-BBBB-043965A57F8F}" srcOrd="0" destOrd="0" presId="urn:microsoft.com/office/officeart/2005/8/layout/hList1"/>
    <dgm:cxn modelId="{8DF456FB-BC08-E541-A561-E6B84F0D83B4}" type="presParOf" srcId="{33396117-F5DE-0A47-BBBB-043965A57F8F}" destId="{79F8149E-1484-F14D-A09A-43BF8FEF57B7}" srcOrd="0" destOrd="0" presId="urn:microsoft.com/office/officeart/2005/8/layout/hList1"/>
    <dgm:cxn modelId="{BBC5BD9C-761B-B548-BD93-A24000DE19F1}" type="presParOf" srcId="{79F8149E-1484-F14D-A09A-43BF8FEF57B7}" destId="{4A304883-DB7D-AD4D-8B36-4964F6186CB5}" srcOrd="0" destOrd="0" presId="urn:microsoft.com/office/officeart/2005/8/layout/hList1"/>
    <dgm:cxn modelId="{D5545749-B8E2-4E4B-8829-8C508E0952D5}" type="presParOf" srcId="{79F8149E-1484-F14D-A09A-43BF8FEF57B7}" destId="{6B4F9490-4D28-9C45-BB6F-AF7AAFD337B1}" srcOrd="1" destOrd="0" presId="urn:microsoft.com/office/officeart/2005/8/layout/hList1"/>
    <dgm:cxn modelId="{06A35EB3-33AF-F741-AB23-870643714A6C}" type="presParOf" srcId="{33396117-F5DE-0A47-BBBB-043965A57F8F}" destId="{B2EFD3B3-6B34-3846-80C3-DE236A6EEC04}" srcOrd="1" destOrd="0" presId="urn:microsoft.com/office/officeart/2005/8/layout/hList1"/>
    <dgm:cxn modelId="{279E19D1-F23D-E746-ABCE-9E1BE98E5A2E}" type="presParOf" srcId="{33396117-F5DE-0A47-BBBB-043965A57F8F}" destId="{97278C2D-FEE0-914E-883A-47ADC2E1511C}" srcOrd="2" destOrd="0" presId="urn:microsoft.com/office/officeart/2005/8/layout/hList1"/>
    <dgm:cxn modelId="{2839FB0F-0384-D845-AEE8-31CE1ED4B7C1}" type="presParOf" srcId="{97278C2D-FEE0-914E-883A-47ADC2E1511C}" destId="{220AB255-EBD6-C343-BD9C-F24A4808B0C0}" srcOrd="0" destOrd="0" presId="urn:microsoft.com/office/officeart/2005/8/layout/hList1"/>
    <dgm:cxn modelId="{E720091A-8157-4748-B343-DD18E581277F}" type="presParOf" srcId="{97278C2D-FEE0-914E-883A-47ADC2E1511C}" destId="{0315E527-FA3C-2C4C-8245-7027CB82285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21B2DD-A42E-9A4A-84B0-2E9A9794AB99}" type="doc">
      <dgm:prSet loTypeId="urn:microsoft.com/office/officeart/2005/8/layout/hList9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EB45E1-D920-084B-92F0-B610BEA82869}">
      <dgm:prSet phldrT="[Text]"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</a:t>
          </a:r>
        </a:p>
      </dgm:t>
    </dgm:pt>
    <dgm:pt modelId="{A88C8378-F81B-8D44-976C-77F04E1B5061}" type="parTrans" cxnId="{325DB2D9-FF63-F94E-AD46-ADDCBC1E4498}">
      <dgm:prSet/>
      <dgm:spPr/>
      <dgm:t>
        <a:bodyPr/>
        <a:lstStyle/>
        <a:p>
          <a:endParaRPr lang="en-US"/>
        </a:p>
      </dgm:t>
    </dgm:pt>
    <dgm:pt modelId="{63453A41-FFAA-104A-8AF6-02C847C7B74C}" type="sibTrans" cxnId="{325DB2D9-FF63-F94E-AD46-ADDCBC1E4498}">
      <dgm:prSet/>
      <dgm:spPr/>
      <dgm:t>
        <a:bodyPr/>
        <a:lstStyle/>
        <a:p>
          <a:endParaRPr lang="en-US"/>
        </a:p>
      </dgm:t>
    </dgm:pt>
    <dgm:pt modelId="{393B7DC0-D1E4-7846-A276-6ED184B56CD8}">
      <dgm:prSet phldrT="[Text]" custT="1"/>
      <dgm:spPr/>
      <dgm:t>
        <a:bodyPr/>
        <a:lstStyle/>
        <a:p>
          <a:r>
            <a: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Situation</a:t>
          </a:r>
          <a:endParaRPr lang="en-US" sz="23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0B47CF0-4BEF-8541-B6FC-E30591CA4285}" type="parTrans" cxnId="{8ED647C9-9A3B-734C-8385-2BACB76734D2}">
      <dgm:prSet/>
      <dgm:spPr/>
      <dgm:t>
        <a:bodyPr/>
        <a:lstStyle/>
        <a:p>
          <a:endParaRPr lang="en-US"/>
        </a:p>
      </dgm:t>
    </dgm:pt>
    <dgm:pt modelId="{D54F9DA6-4B5B-1442-A810-6C72229F9985}" type="sibTrans" cxnId="{8ED647C9-9A3B-734C-8385-2BACB76734D2}">
      <dgm:prSet/>
      <dgm:spPr/>
      <dgm:t>
        <a:bodyPr/>
        <a:lstStyle/>
        <a:p>
          <a:endParaRPr lang="en-US"/>
        </a:p>
      </dgm:t>
    </dgm:pt>
    <dgm:pt modelId="{2AAE0F44-F6DA-FD4B-8C71-7025DA59D411}" type="pres">
      <dgm:prSet presAssocID="{7A21B2DD-A42E-9A4A-84B0-2E9A9794AB99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7F269C4-D4B6-F94A-A1EC-1D5808444527}" type="pres">
      <dgm:prSet presAssocID="{CCEB45E1-D920-084B-92F0-B610BEA82869}" presName="posSpace" presStyleCnt="0"/>
      <dgm:spPr/>
    </dgm:pt>
    <dgm:pt modelId="{D6A245CB-371E-934D-A496-C8E77EB6721D}" type="pres">
      <dgm:prSet presAssocID="{CCEB45E1-D920-084B-92F0-B610BEA82869}" presName="vertFlow" presStyleCnt="0"/>
      <dgm:spPr/>
    </dgm:pt>
    <dgm:pt modelId="{AFB38505-7AA4-A644-A145-6484676F4AD5}" type="pres">
      <dgm:prSet presAssocID="{CCEB45E1-D920-084B-92F0-B610BEA82869}" presName="topSpace" presStyleCnt="0"/>
      <dgm:spPr/>
    </dgm:pt>
    <dgm:pt modelId="{56F9D3A4-11C8-1C4F-A222-300BE70E54C7}" type="pres">
      <dgm:prSet presAssocID="{CCEB45E1-D920-084B-92F0-B610BEA82869}" presName="firstComp" presStyleCnt="0"/>
      <dgm:spPr/>
    </dgm:pt>
    <dgm:pt modelId="{0D70B663-C77E-FB4F-A7E8-B3B7D517570B}" type="pres">
      <dgm:prSet presAssocID="{CCEB45E1-D920-084B-92F0-B610BEA82869}" presName="firstChild" presStyleLbl="bgAccFollowNode1" presStyleIdx="0" presStyleCnt="1"/>
      <dgm:spPr/>
      <dgm:t>
        <a:bodyPr/>
        <a:lstStyle/>
        <a:p>
          <a:endParaRPr lang="en-US"/>
        </a:p>
      </dgm:t>
    </dgm:pt>
    <dgm:pt modelId="{F6C7B1C3-681F-DA47-8BD2-927006838BCE}" type="pres">
      <dgm:prSet presAssocID="{CCEB45E1-D920-084B-92F0-B610BEA82869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6DAAC-07C1-734E-AB70-E14B97D51D27}" type="pres">
      <dgm:prSet presAssocID="{CCEB45E1-D920-084B-92F0-B610BEA82869}" presName="negSpace" presStyleCnt="0"/>
      <dgm:spPr/>
    </dgm:pt>
    <dgm:pt modelId="{AAB93692-0A6B-5445-899D-09B0AD2E133D}" type="pres">
      <dgm:prSet presAssocID="{CCEB45E1-D920-084B-92F0-B610BEA82869}" presName="circle" presStyleLbl="node1" presStyleIdx="0" presStyleCnt="1"/>
      <dgm:spPr/>
      <dgm:t>
        <a:bodyPr/>
        <a:lstStyle/>
        <a:p>
          <a:endParaRPr lang="en-US"/>
        </a:p>
      </dgm:t>
    </dgm:pt>
  </dgm:ptLst>
  <dgm:cxnLst>
    <dgm:cxn modelId="{5A4208BD-A424-144E-B7DE-0F54982FD2CA}" type="presOf" srcId="{393B7DC0-D1E4-7846-A276-6ED184B56CD8}" destId="{F6C7B1C3-681F-DA47-8BD2-927006838BCE}" srcOrd="1" destOrd="0" presId="urn:microsoft.com/office/officeart/2005/8/layout/hList9"/>
    <dgm:cxn modelId="{8ED647C9-9A3B-734C-8385-2BACB76734D2}" srcId="{CCEB45E1-D920-084B-92F0-B610BEA82869}" destId="{393B7DC0-D1E4-7846-A276-6ED184B56CD8}" srcOrd="0" destOrd="0" parTransId="{50B47CF0-4BEF-8541-B6FC-E30591CA4285}" sibTransId="{D54F9DA6-4B5B-1442-A810-6C72229F9985}"/>
    <dgm:cxn modelId="{D3550AEC-DFBD-BD44-BD4C-CB4314829935}" type="presOf" srcId="{393B7DC0-D1E4-7846-A276-6ED184B56CD8}" destId="{0D70B663-C77E-FB4F-A7E8-B3B7D517570B}" srcOrd="0" destOrd="0" presId="urn:microsoft.com/office/officeart/2005/8/layout/hList9"/>
    <dgm:cxn modelId="{325DB2D9-FF63-F94E-AD46-ADDCBC1E4498}" srcId="{7A21B2DD-A42E-9A4A-84B0-2E9A9794AB99}" destId="{CCEB45E1-D920-084B-92F0-B610BEA82869}" srcOrd="0" destOrd="0" parTransId="{A88C8378-F81B-8D44-976C-77F04E1B5061}" sibTransId="{63453A41-FFAA-104A-8AF6-02C847C7B74C}"/>
    <dgm:cxn modelId="{CF342CA5-6440-264F-9F0E-F8C262C1A5F2}" type="presOf" srcId="{CCEB45E1-D920-084B-92F0-B610BEA82869}" destId="{AAB93692-0A6B-5445-899D-09B0AD2E133D}" srcOrd="0" destOrd="0" presId="urn:microsoft.com/office/officeart/2005/8/layout/hList9"/>
    <dgm:cxn modelId="{556279BC-9402-7F49-A0F7-E00C8DB5781D}" type="presOf" srcId="{7A21B2DD-A42E-9A4A-84B0-2E9A9794AB99}" destId="{2AAE0F44-F6DA-FD4B-8C71-7025DA59D411}" srcOrd="0" destOrd="0" presId="urn:microsoft.com/office/officeart/2005/8/layout/hList9"/>
    <dgm:cxn modelId="{D5DFB830-1E9E-4D4D-A9B9-63780AB616DA}" type="presParOf" srcId="{2AAE0F44-F6DA-FD4B-8C71-7025DA59D411}" destId="{B7F269C4-D4B6-F94A-A1EC-1D5808444527}" srcOrd="0" destOrd="0" presId="urn:microsoft.com/office/officeart/2005/8/layout/hList9"/>
    <dgm:cxn modelId="{3B495A5F-A18D-1248-AF17-EA44F369BCC8}" type="presParOf" srcId="{2AAE0F44-F6DA-FD4B-8C71-7025DA59D411}" destId="{D6A245CB-371E-934D-A496-C8E77EB6721D}" srcOrd="1" destOrd="0" presId="urn:microsoft.com/office/officeart/2005/8/layout/hList9"/>
    <dgm:cxn modelId="{0300F5C9-BD59-1346-B656-47FE6E58D464}" type="presParOf" srcId="{D6A245CB-371E-934D-A496-C8E77EB6721D}" destId="{AFB38505-7AA4-A644-A145-6484676F4AD5}" srcOrd="0" destOrd="0" presId="urn:microsoft.com/office/officeart/2005/8/layout/hList9"/>
    <dgm:cxn modelId="{8F1A8F5C-9F11-0C4C-8AF0-A12099A09A84}" type="presParOf" srcId="{D6A245CB-371E-934D-A496-C8E77EB6721D}" destId="{56F9D3A4-11C8-1C4F-A222-300BE70E54C7}" srcOrd="1" destOrd="0" presId="urn:microsoft.com/office/officeart/2005/8/layout/hList9"/>
    <dgm:cxn modelId="{87433EB8-CF9C-694C-8C28-8EBA1FDBDE49}" type="presParOf" srcId="{56F9D3A4-11C8-1C4F-A222-300BE70E54C7}" destId="{0D70B663-C77E-FB4F-A7E8-B3B7D517570B}" srcOrd="0" destOrd="0" presId="urn:microsoft.com/office/officeart/2005/8/layout/hList9"/>
    <dgm:cxn modelId="{4C4A1D3E-63CD-8643-84B6-EE2DD45D0B07}" type="presParOf" srcId="{56F9D3A4-11C8-1C4F-A222-300BE70E54C7}" destId="{F6C7B1C3-681F-DA47-8BD2-927006838BCE}" srcOrd="1" destOrd="0" presId="urn:microsoft.com/office/officeart/2005/8/layout/hList9"/>
    <dgm:cxn modelId="{CF919388-7193-684B-A172-CC210F71596A}" type="presParOf" srcId="{2AAE0F44-F6DA-FD4B-8C71-7025DA59D411}" destId="{C376DAAC-07C1-734E-AB70-E14B97D51D27}" srcOrd="2" destOrd="0" presId="urn:microsoft.com/office/officeart/2005/8/layout/hList9"/>
    <dgm:cxn modelId="{178A8C98-8C00-F74A-9EC2-0D9DA5B3BB45}" type="presParOf" srcId="{2AAE0F44-F6DA-FD4B-8C71-7025DA59D411}" destId="{AAB93692-0A6B-5445-899D-09B0AD2E133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21B2DD-A42E-9A4A-84B0-2E9A9794AB99}" type="doc">
      <dgm:prSet loTypeId="urn:microsoft.com/office/officeart/2005/8/layout/hList9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EB45E1-D920-084B-92F0-B610BEA82869}">
      <dgm:prSet phldrT="[Text]"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</a:t>
          </a:r>
        </a:p>
      </dgm:t>
    </dgm:pt>
    <dgm:pt modelId="{A88C8378-F81B-8D44-976C-77F04E1B5061}" type="parTrans" cxnId="{325DB2D9-FF63-F94E-AD46-ADDCBC1E4498}">
      <dgm:prSet/>
      <dgm:spPr/>
      <dgm:t>
        <a:bodyPr/>
        <a:lstStyle/>
        <a:p>
          <a:endParaRPr lang="en-US"/>
        </a:p>
      </dgm:t>
    </dgm:pt>
    <dgm:pt modelId="{63453A41-FFAA-104A-8AF6-02C847C7B74C}" type="sibTrans" cxnId="{325DB2D9-FF63-F94E-AD46-ADDCBC1E4498}">
      <dgm:prSet/>
      <dgm:spPr/>
      <dgm:t>
        <a:bodyPr/>
        <a:lstStyle/>
        <a:p>
          <a:endParaRPr lang="en-US"/>
        </a:p>
      </dgm:t>
    </dgm:pt>
    <dgm:pt modelId="{393B7DC0-D1E4-7846-A276-6ED184B56CD8}">
      <dgm:prSet phldrT="[Text]" custT="1"/>
      <dgm:spPr/>
      <dgm:t>
        <a:bodyPr/>
        <a:lstStyle/>
        <a:p>
          <a:r>
            <a: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Problem</a:t>
          </a:r>
          <a:endParaRPr lang="en-US" sz="24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0B47CF0-4BEF-8541-B6FC-E30591CA4285}" type="parTrans" cxnId="{8ED647C9-9A3B-734C-8385-2BACB76734D2}">
      <dgm:prSet/>
      <dgm:spPr/>
      <dgm:t>
        <a:bodyPr/>
        <a:lstStyle/>
        <a:p>
          <a:endParaRPr lang="en-US"/>
        </a:p>
      </dgm:t>
    </dgm:pt>
    <dgm:pt modelId="{D54F9DA6-4B5B-1442-A810-6C72229F9985}" type="sibTrans" cxnId="{8ED647C9-9A3B-734C-8385-2BACB76734D2}">
      <dgm:prSet/>
      <dgm:spPr/>
      <dgm:t>
        <a:bodyPr/>
        <a:lstStyle/>
        <a:p>
          <a:endParaRPr lang="en-US"/>
        </a:p>
      </dgm:t>
    </dgm:pt>
    <dgm:pt modelId="{2AAE0F44-F6DA-FD4B-8C71-7025DA59D411}" type="pres">
      <dgm:prSet presAssocID="{7A21B2DD-A42E-9A4A-84B0-2E9A9794AB99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7F269C4-D4B6-F94A-A1EC-1D5808444527}" type="pres">
      <dgm:prSet presAssocID="{CCEB45E1-D920-084B-92F0-B610BEA82869}" presName="posSpace" presStyleCnt="0"/>
      <dgm:spPr/>
    </dgm:pt>
    <dgm:pt modelId="{D6A245CB-371E-934D-A496-C8E77EB6721D}" type="pres">
      <dgm:prSet presAssocID="{CCEB45E1-D920-084B-92F0-B610BEA82869}" presName="vertFlow" presStyleCnt="0"/>
      <dgm:spPr/>
    </dgm:pt>
    <dgm:pt modelId="{AFB38505-7AA4-A644-A145-6484676F4AD5}" type="pres">
      <dgm:prSet presAssocID="{CCEB45E1-D920-084B-92F0-B610BEA82869}" presName="topSpace" presStyleCnt="0"/>
      <dgm:spPr/>
    </dgm:pt>
    <dgm:pt modelId="{56F9D3A4-11C8-1C4F-A222-300BE70E54C7}" type="pres">
      <dgm:prSet presAssocID="{CCEB45E1-D920-084B-92F0-B610BEA82869}" presName="firstComp" presStyleCnt="0"/>
      <dgm:spPr/>
    </dgm:pt>
    <dgm:pt modelId="{0D70B663-C77E-FB4F-A7E8-B3B7D517570B}" type="pres">
      <dgm:prSet presAssocID="{CCEB45E1-D920-084B-92F0-B610BEA82869}" presName="firstChild" presStyleLbl="bgAccFollowNode1" presStyleIdx="0" presStyleCnt="1"/>
      <dgm:spPr/>
      <dgm:t>
        <a:bodyPr/>
        <a:lstStyle/>
        <a:p>
          <a:endParaRPr lang="en-US"/>
        </a:p>
      </dgm:t>
    </dgm:pt>
    <dgm:pt modelId="{F6C7B1C3-681F-DA47-8BD2-927006838BCE}" type="pres">
      <dgm:prSet presAssocID="{CCEB45E1-D920-084B-92F0-B610BEA82869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6DAAC-07C1-734E-AB70-E14B97D51D27}" type="pres">
      <dgm:prSet presAssocID="{CCEB45E1-D920-084B-92F0-B610BEA82869}" presName="negSpace" presStyleCnt="0"/>
      <dgm:spPr/>
    </dgm:pt>
    <dgm:pt modelId="{AAB93692-0A6B-5445-899D-09B0AD2E133D}" type="pres">
      <dgm:prSet presAssocID="{CCEB45E1-D920-084B-92F0-B610BEA82869}" presName="circle" presStyleLbl="node1" presStyleIdx="0" presStyleCnt="1"/>
      <dgm:spPr/>
      <dgm:t>
        <a:bodyPr/>
        <a:lstStyle/>
        <a:p>
          <a:endParaRPr lang="en-US"/>
        </a:p>
      </dgm:t>
    </dgm:pt>
  </dgm:ptLst>
  <dgm:cxnLst>
    <dgm:cxn modelId="{5A4208BD-A424-144E-B7DE-0F54982FD2CA}" type="presOf" srcId="{393B7DC0-D1E4-7846-A276-6ED184B56CD8}" destId="{F6C7B1C3-681F-DA47-8BD2-927006838BCE}" srcOrd="1" destOrd="0" presId="urn:microsoft.com/office/officeart/2005/8/layout/hList9"/>
    <dgm:cxn modelId="{8ED647C9-9A3B-734C-8385-2BACB76734D2}" srcId="{CCEB45E1-D920-084B-92F0-B610BEA82869}" destId="{393B7DC0-D1E4-7846-A276-6ED184B56CD8}" srcOrd="0" destOrd="0" parTransId="{50B47CF0-4BEF-8541-B6FC-E30591CA4285}" sibTransId="{D54F9DA6-4B5B-1442-A810-6C72229F9985}"/>
    <dgm:cxn modelId="{D3550AEC-DFBD-BD44-BD4C-CB4314829935}" type="presOf" srcId="{393B7DC0-D1E4-7846-A276-6ED184B56CD8}" destId="{0D70B663-C77E-FB4F-A7E8-B3B7D517570B}" srcOrd="0" destOrd="0" presId="urn:microsoft.com/office/officeart/2005/8/layout/hList9"/>
    <dgm:cxn modelId="{325DB2D9-FF63-F94E-AD46-ADDCBC1E4498}" srcId="{7A21B2DD-A42E-9A4A-84B0-2E9A9794AB99}" destId="{CCEB45E1-D920-084B-92F0-B610BEA82869}" srcOrd="0" destOrd="0" parTransId="{A88C8378-F81B-8D44-976C-77F04E1B5061}" sibTransId="{63453A41-FFAA-104A-8AF6-02C847C7B74C}"/>
    <dgm:cxn modelId="{CF342CA5-6440-264F-9F0E-F8C262C1A5F2}" type="presOf" srcId="{CCEB45E1-D920-084B-92F0-B610BEA82869}" destId="{AAB93692-0A6B-5445-899D-09B0AD2E133D}" srcOrd="0" destOrd="0" presId="urn:microsoft.com/office/officeart/2005/8/layout/hList9"/>
    <dgm:cxn modelId="{556279BC-9402-7F49-A0F7-E00C8DB5781D}" type="presOf" srcId="{7A21B2DD-A42E-9A4A-84B0-2E9A9794AB99}" destId="{2AAE0F44-F6DA-FD4B-8C71-7025DA59D411}" srcOrd="0" destOrd="0" presId="urn:microsoft.com/office/officeart/2005/8/layout/hList9"/>
    <dgm:cxn modelId="{D5DFB830-1E9E-4D4D-A9B9-63780AB616DA}" type="presParOf" srcId="{2AAE0F44-F6DA-FD4B-8C71-7025DA59D411}" destId="{B7F269C4-D4B6-F94A-A1EC-1D5808444527}" srcOrd="0" destOrd="0" presId="urn:microsoft.com/office/officeart/2005/8/layout/hList9"/>
    <dgm:cxn modelId="{3B495A5F-A18D-1248-AF17-EA44F369BCC8}" type="presParOf" srcId="{2AAE0F44-F6DA-FD4B-8C71-7025DA59D411}" destId="{D6A245CB-371E-934D-A496-C8E77EB6721D}" srcOrd="1" destOrd="0" presId="urn:microsoft.com/office/officeart/2005/8/layout/hList9"/>
    <dgm:cxn modelId="{0300F5C9-BD59-1346-B656-47FE6E58D464}" type="presParOf" srcId="{D6A245CB-371E-934D-A496-C8E77EB6721D}" destId="{AFB38505-7AA4-A644-A145-6484676F4AD5}" srcOrd="0" destOrd="0" presId="urn:microsoft.com/office/officeart/2005/8/layout/hList9"/>
    <dgm:cxn modelId="{8F1A8F5C-9F11-0C4C-8AF0-A12099A09A84}" type="presParOf" srcId="{D6A245CB-371E-934D-A496-C8E77EB6721D}" destId="{56F9D3A4-11C8-1C4F-A222-300BE70E54C7}" srcOrd="1" destOrd="0" presId="urn:microsoft.com/office/officeart/2005/8/layout/hList9"/>
    <dgm:cxn modelId="{87433EB8-CF9C-694C-8C28-8EBA1FDBDE49}" type="presParOf" srcId="{56F9D3A4-11C8-1C4F-A222-300BE70E54C7}" destId="{0D70B663-C77E-FB4F-A7E8-B3B7D517570B}" srcOrd="0" destOrd="0" presId="urn:microsoft.com/office/officeart/2005/8/layout/hList9"/>
    <dgm:cxn modelId="{4C4A1D3E-63CD-8643-84B6-EE2DD45D0B07}" type="presParOf" srcId="{56F9D3A4-11C8-1C4F-A222-300BE70E54C7}" destId="{F6C7B1C3-681F-DA47-8BD2-927006838BCE}" srcOrd="1" destOrd="0" presId="urn:microsoft.com/office/officeart/2005/8/layout/hList9"/>
    <dgm:cxn modelId="{CF919388-7193-684B-A172-CC210F71596A}" type="presParOf" srcId="{2AAE0F44-F6DA-FD4B-8C71-7025DA59D411}" destId="{C376DAAC-07C1-734E-AB70-E14B97D51D27}" srcOrd="2" destOrd="0" presId="urn:microsoft.com/office/officeart/2005/8/layout/hList9"/>
    <dgm:cxn modelId="{178A8C98-8C00-F74A-9EC2-0D9DA5B3BB45}" type="presParOf" srcId="{2AAE0F44-F6DA-FD4B-8C71-7025DA59D411}" destId="{AAB93692-0A6B-5445-899D-09B0AD2E133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21B2DD-A42E-9A4A-84B0-2E9A9794AB99}" type="doc">
      <dgm:prSet loTypeId="urn:microsoft.com/office/officeart/2005/8/layout/hList9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CEB45E1-D920-084B-92F0-B610BEA82869}">
      <dgm:prSet phldrT="[Text]"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</a:t>
          </a:r>
        </a:p>
      </dgm:t>
    </dgm:pt>
    <dgm:pt modelId="{A88C8378-F81B-8D44-976C-77F04E1B5061}" type="parTrans" cxnId="{325DB2D9-FF63-F94E-AD46-ADDCBC1E4498}">
      <dgm:prSet/>
      <dgm:spPr/>
      <dgm:t>
        <a:bodyPr/>
        <a:lstStyle/>
        <a:p>
          <a:endParaRPr lang="en-US"/>
        </a:p>
      </dgm:t>
    </dgm:pt>
    <dgm:pt modelId="{63453A41-FFAA-104A-8AF6-02C847C7B74C}" type="sibTrans" cxnId="{325DB2D9-FF63-F94E-AD46-ADDCBC1E4498}">
      <dgm:prSet/>
      <dgm:spPr/>
      <dgm:t>
        <a:bodyPr/>
        <a:lstStyle/>
        <a:p>
          <a:endParaRPr lang="en-US"/>
        </a:p>
      </dgm:t>
    </dgm:pt>
    <dgm:pt modelId="{393B7DC0-D1E4-7846-A276-6ED184B56CD8}">
      <dgm:prSet phldrT="[Text]"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Implication</a:t>
          </a:r>
        </a:p>
      </dgm:t>
    </dgm:pt>
    <dgm:pt modelId="{50B47CF0-4BEF-8541-B6FC-E30591CA4285}" type="parTrans" cxnId="{8ED647C9-9A3B-734C-8385-2BACB76734D2}">
      <dgm:prSet/>
      <dgm:spPr/>
      <dgm:t>
        <a:bodyPr/>
        <a:lstStyle/>
        <a:p>
          <a:endParaRPr lang="en-US"/>
        </a:p>
      </dgm:t>
    </dgm:pt>
    <dgm:pt modelId="{D54F9DA6-4B5B-1442-A810-6C72229F9985}" type="sibTrans" cxnId="{8ED647C9-9A3B-734C-8385-2BACB76734D2}">
      <dgm:prSet/>
      <dgm:spPr/>
      <dgm:t>
        <a:bodyPr/>
        <a:lstStyle/>
        <a:p>
          <a:endParaRPr lang="en-US"/>
        </a:p>
      </dgm:t>
    </dgm:pt>
    <dgm:pt modelId="{2AAE0F44-F6DA-FD4B-8C71-7025DA59D411}" type="pres">
      <dgm:prSet presAssocID="{7A21B2DD-A42E-9A4A-84B0-2E9A9794AB99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7F269C4-D4B6-F94A-A1EC-1D5808444527}" type="pres">
      <dgm:prSet presAssocID="{CCEB45E1-D920-084B-92F0-B610BEA82869}" presName="posSpace" presStyleCnt="0"/>
      <dgm:spPr/>
    </dgm:pt>
    <dgm:pt modelId="{D6A245CB-371E-934D-A496-C8E77EB6721D}" type="pres">
      <dgm:prSet presAssocID="{CCEB45E1-D920-084B-92F0-B610BEA82869}" presName="vertFlow" presStyleCnt="0"/>
      <dgm:spPr/>
    </dgm:pt>
    <dgm:pt modelId="{AFB38505-7AA4-A644-A145-6484676F4AD5}" type="pres">
      <dgm:prSet presAssocID="{CCEB45E1-D920-084B-92F0-B610BEA82869}" presName="topSpace" presStyleCnt="0"/>
      <dgm:spPr/>
    </dgm:pt>
    <dgm:pt modelId="{56F9D3A4-11C8-1C4F-A222-300BE70E54C7}" type="pres">
      <dgm:prSet presAssocID="{CCEB45E1-D920-084B-92F0-B610BEA82869}" presName="firstComp" presStyleCnt="0"/>
      <dgm:spPr/>
    </dgm:pt>
    <dgm:pt modelId="{0D70B663-C77E-FB4F-A7E8-B3B7D517570B}" type="pres">
      <dgm:prSet presAssocID="{CCEB45E1-D920-084B-92F0-B610BEA82869}" presName="firstChild" presStyleLbl="bgAccFollowNode1" presStyleIdx="0" presStyleCnt="1"/>
      <dgm:spPr/>
      <dgm:t>
        <a:bodyPr/>
        <a:lstStyle/>
        <a:p>
          <a:endParaRPr lang="en-US"/>
        </a:p>
      </dgm:t>
    </dgm:pt>
    <dgm:pt modelId="{F6C7B1C3-681F-DA47-8BD2-927006838BCE}" type="pres">
      <dgm:prSet presAssocID="{CCEB45E1-D920-084B-92F0-B610BEA82869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6DAAC-07C1-734E-AB70-E14B97D51D27}" type="pres">
      <dgm:prSet presAssocID="{CCEB45E1-D920-084B-92F0-B610BEA82869}" presName="negSpace" presStyleCnt="0"/>
      <dgm:spPr/>
    </dgm:pt>
    <dgm:pt modelId="{AAB93692-0A6B-5445-899D-09B0AD2E133D}" type="pres">
      <dgm:prSet presAssocID="{CCEB45E1-D920-084B-92F0-B610BEA82869}" presName="circle" presStyleLbl="node1" presStyleIdx="0" presStyleCnt="1"/>
      <dgm:spPr/>
      <dgm:t>
        <a:bodyPr/>
        <a:lstStyle/>
        <a:p>
          <a:endParaRPr lang="en-US"/>
        </a:p>
      </dgm:t>
    </dgm:pt>
  </dgm:ptLst>
  <dgm:cxnLst>
    <dgm:cxn modelId="{5A4208BD-A424-144E-B7DE-0F54982FD2CA}" type="presOf" srcId="{393B7DC0-D1E4-7846-A276-6ED184B56CD8}" destId="{F6C7B1C3-681F-DA47-8BD2-927006838BCE}" srcOrd="1" destOrd="0" presId="urn:microsoft.com/office/officeart/2005/8/layout/hList9"/>
    <dgm:cxn modelId="{8ED647C9-9A3B-734C-8385-2BACB76734D2}" srcId="{CCEB45E1-D920-084B-92F0-B610BEA82869}" destId="{393B7DC0-D1E4-7846-A276-6ED184B56CD8}" srcOrd="0" destOrd="0" parTransId="{50B47CF0-4BEF-8541-B6FC-E30591CA4285}" sibTransId="{D54F9DA6-4B5B-1442-A810-6C72229F9985}"/>
    <dgm:cxn modelId="{D3550AEC-DFBD-BD44-BD4C-CB4314829935}" type="presOf" srcId="{393B7DC0-D1E4-7846-A276-6ED184B56CD8}" destId="{0D70B663-C77E-FB4F-A7E8-B3B7D517570B}" srcOrd="0" destOrd="0" presId="urn:microsoft.com/office/officeart/2005/8/layout/hList9"/>
    <dgm:cxn modelId="{325DB2D9-FF63-F94E-AD46-ADDCBC1E4498}" srcId="{7A21B2DD-A42E-9A4A-84B0-2E9A9794AB99}" destId="{CCEB45E1-D920-084B-92F0-B610BEA82869}" srcOrd="0" destOrd="0" parTransId="{A88C8378-F81B-8D44-976C-77F04E1B5061}" sibTransId="{63453A41-FFAA-104A-8AF6-02C847C7B74C}"/>
    <dgm:cxn modelId="{CF342CA5-6440-264F-9F0E-F8C262C1A5F2}" type="presOf" srcId="{CCEB45E1-D920-084B-92F0-B610BEA82869}" destId="{AAB93692-0A6B-5445-899D-09B0AD2E133D}" srcOrd="0" destOrd="0" presId="urn:microsoft.com/office/officeart/2005/8/layout/hList9"/>
    <dgm:cxn modelId="{556279BC-9402-7F49-A0F7-E00C8DB5781D}" type="presOf" srcId="{7A21B2DD-A42E-9A4A-84B0-2E9A9794AB99}" destId="{2AAE0F44-F6DA-FD4B-8C71-7025DA59D411}" srcOrd="0" destOrd="0" presId="urn:microsoft.com/office/officeart/2005/8/layout/hList9"/>
    <dgm:cxn modelId="{D5DFB830-1E9E-4D4D-A9B9-63780AB616DA}" type="presParOf" srcId="{2AAE0F44-F6DA-FD4B-8C71-7025DA59D411}" destId="{B7F269C4-D4B6-F94A-A1EC-1D5808444527}" srcOrd="0" destOrd="0" presId="urn:microsoft.com/office/officeart/2005/8/layout/hList9"/>
    <dgm:cxn modelId="{3B495A5F-A18D-1248-AF17-EA44F369BCC8}" type="presParOf" srcId="{2AAE0F44-F6DA-FD4B-8C71-7025DA59D411}" destId="{D6A245CB-371E-934D-A496-C8E77EB6721D}" srcOrd="1" destOrd="0" presId="urn:microsoft.com/office/officeart/2005/8/layout/hList9"/>
    <dgm:cxn modelId="{0300F5C9-BD59-1346-B656-47FE6E58D464}" type="presParOf" srcId="{D6A245CB-371E-934D-A496-C8E77EB6721D}" destId="{AFB38505-7AA4-A644-A145-6484676F4AD5}" srcOrd="0" destOrd="0" presId="urn:microsoft.com/office/officeart/2005/8/layout/hList9"/>
    <dgm:cxn modelId="{8F1A8F5C-9F11-0C4C-8AF0-A12099A09A84}" type="presParOf" srcId="{D6A245CB-371E-934D-A496-C8E77EB6721D}" destId="{56F9D3A4-11C8-1C4F-A222-300BE70E54C7}" srcOrd="1" destOrd="0" presId="urn:microsoft.com/office/officeart/2005/8/layout/hList9"/>
    <dgm:cxn modelId="{87433EB8-CF9C-694C-8C28-8EBA1FDBDE49}" type="presParOf" srcId="{56F9D3A4-11C8-1C4F-A222-300BE70E54C7}" destId="{0D70B663-C77E-FB4F-A7E8-B3B7D517570B}" srcOrd="0" destOrd="0" presId="urn:microsoft.com/office/officeart/2005/8/layout/hList9"/>
    <dgm:cxn modelId="{4C4A1D3E-63CD-8643-84B6-EE2DD45D0B07}" type="presParOf" srcId="{56F9D3A4-11C8-1C4F-A222-300BE70E54C7}" destId="{F6C7B1C3-681F-DA47-8BD2-927006838BCE}" srcOrd="1" destOrd="0" presId="urn:microsoft.com/office/officeart/2005/8/layout/hList9"/>
    <dgm:cxn modelId="{CF919388-7193-684B-A172-CC210F71596A}" type="presParOf" srcId="{2AAE0F44-F6DA-FD4B-8C71-7025DA59D411}" destId="{C376DAAC-07C1-734E-AB70-E14B97D51D27}" srcOrd="2" destOrd="0" presId="urn:microsoft.com/office/officeart/2005/8/layout/hList9"/>
    <dgm:cxn modelId="{178A8C98-8C00-F74A-9EC2-0D9DA5B3BB45}" type="presParOf" srcId="{2AAE0F44-F6DA-FD4B-8C71-7025DA59D411}" destId="{AAB93692-0A6B-5445-899D-09B0AD2E133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21B2DD-A42E-9A4A-84B0-2E9A9794AB99}" type="doc">
      <dgm:prSet loTypeId="urn:microsoft.com/office/officeart/2005/8/layout/hList9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CEB45E1-D920-084B-92F0-B610BEA82869}">
      <dgm:prSet phldrT="[Text]"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</a:t>
          </a:r>
        </a:p>
      </dgm:t>
    </dgm:pt>
    <dgm:pt modelId="{A88C8378-F81B-8D44-976C-77F04E1B5061}" type="parTrans" cxnId="{325DB2D9-FF63-F94E-AD46-ADDCBC1E4498}">
      <dgm:prSet/>
      <dgm:spPr/>
      <dgm:t>
        <a:bodyPr/>
        <a:lstStyle/>
        <a:p>
          <a:endParaRPr lang="en-US"/>
        </a:p>
      </dgm:t>
    </dgm:pt>
    <dgm:pt modelId="{63453A41-FFAA-104A-8AF6-02C847C7B74C}" type="sibTrans" cxnId="{325DB2D9-FF63-F94E-AD46-ADDCBC1E4498}">
      <dgm:prSet/>
      <dgm:spPr/>
      <dgm:t>
        <a:bodyPr/>
        <a:lstStyle/>
        <a:p>
          <a:endParaRPr lang="en-US"/>
        </a:p>
      </dgm:t>
    </dgm:pt>
    <dgm:pt modelId="{393B7DC0-D1E4-7846-A276-6ED184B56CD8}">
      <dgm:prSet phldrT="[Text]" custT="1"/>
      <dgm:spPr/>
      <dgm:t>
        <a:bodyPr/>
        <a:lstStyle/>
        <a:p>
          <a:r>
            <a: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Need-payoff</a:t>
          </a:r>
        </a:p>
      </dgm:t>
    </dgm:pt>
    <dgm:pt modelId="{50B47CF0-4BEF-8541-B6FC-E30591CA4285}" type="parTrans" cxnId="{8ED647C9-9A3B-734C-8385-2BACB76734D2}">
      <dgm:prSet/>
      <dgm:spPr/>
      <dgm:t>
        <a:bodyPr/>
        <a:lstStyle/>
        <a:p>
          <a:endParaRPr lang="en-US"/>
        </a:p>
      </dgm:t>
    </dgm:pt>
    <dgm:pt modelId="{D54F9DA6-4B5B-1442-A810-6C72229F9985}" type="sibTrans" cxnId="{8ED647C9-9A3B-734C-8385-2BACB76734D2}">
      <dgm:prSet/>
      <dgm:spPr/>
      <dgm:t>
        <a:bodyPr/>
        <a:lstStyle/>
        <a:p>
          <a:endParaRPr lang="en-US"/>
        </a:p>
      </dgm:t>
    </dgm:pt>
    <dgm:pt modelId="{2AAE0F44-F6DA-FD4B-8C71-7025DA59D411}" type="pres">
      <dgm:prSet presAssocID="{7A21B2DD-A42E-9A4A-84B0-2E9A9794AB99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7F269C4-D4B6-F94A-A1EC-1D5808444527}" type="pres">
      <dgm:prSet presAssocID="{CCEB45E1-D920-084B-92F0-B610BEA82869}" presName="posSpace" presStyleCnt="0"/>
      <dgm:spPr/>
    </dgm:pt>
    <dgm:pt modelId="{D6A245CB-371E-934D-A496-C8E77EB6721D}" type="pres">
      <dgm:prSet presAssocID="{CCEB45E1-D920-084B-92F0-B610BEA82869}" presName="vertFlow" presStyleCnt="0"/>
      <dgm:spPr/>
    </dgm:pt>
    <dgm:pt modelId="{AFB38505-7AA4-A644-A145-6484676F4AD5}" type="pres">
      <dgm:prSet presAssocID="{CCEB45E1-D920-084B-92F0-B610BEA82869}" presName="topSpace" presStyleCnt="0"/>
      <dgm:spPr/>
    </dgm:pt>
    <dgm:pt modelId="{56F9D3A4-11C8-1C4F-A222-300BE70E54C7}" type="pres">
      <dgm:prSet presAssocID="{CCEB45E1-D920-084B-92F0-B610BEA82869}" presName="firstComp" presStyleCnt="0"/>
      <dgm:spPr/>
    </dgm:pt>
    <dgm:pt modelId="{0D70B663-C77E-FB4F-A7E8-B3B7D517570B}" type="pres">
      <dgm:prSet presAssocID="{CCEB45E1-D920-084B-92F0-B610BEA82869}" presName="firstChild" presStyleLbl="bgAccFollowNode1" presStyleIdx="0" presStyleCnt="1"/>
      <dgm:spPr/>
      <dgm:t>
        <a:bodyPr/>
        <a:lstStyle/>
        <a:p>
          <a:endParaRPr lang="en-US"/>
        </a:p>
      </dgm:t>
    </dgm:pt>
    <dgm:pt modelId="{F6C7B1C3-681F-DA47-8BD2-927006838BCE}" type="pres">
      <dgm:prSet presAssocID="{CCEB45E1-D920-084B-92F0-B610BEA82869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6DAAC-07C1-734E-AB70-E14B97D51D27}" type="pres">
      <dgm:prSet presAssocID="{CCEB45E1-D920-084B-92F0-B610BEA82869}" presName="negSpace" presStyleCnt="0"/>
      <dgm:spPr/>
    </dgm:pt>
    <dgm:pt modelId="{AAB93692-0A6B-5445-899D-09B0AD2E133D}" type="pres">
      <dgm:prSet presAssocID="{CCEB45E1-D920-084B-92F0-B610BEA82869}" presName="circle" presStyleLbl="node1" presStyleIdx="0" presStyleCnt="1"/>
      <dgm:spPr/>
      <dgm:t>
        <a:bodyPr/>
        <a:lstStyle/>
        <a:p>
          <a:endParaRPr lang="en-US"/>
        </a:p>
      </dgm:t>
    </dgm:pt>
  </dgm:ptLst>
  <dgm:cxnLst>
    <dgm:cxn modelId="{5A4208BD-A424-144E-B7DE-0F54982FD2CA}" type="presOf" srcId="{393B7DC0-D1E4-7846-A276-6ED184B56CD8}" destId="{F6C7B1C3-681F-DA47-8BD2-927006838BCE}" srcOrd="1" destOrd="0" presId="urn:microsoft.com/office/officeart/2005/8/layout/hList9"/>
    <dgm:cxn modelId="{8ED647C9-9A3B-734C-8385-2BACB76734D2}" srcId="{CCEB45E1-D920-084B-92F0-B610BEA82869}" destId="{393B7DC0-D1E4-7846-A276-6ED184B56CD8}" srcOrd="0" destOrd="0" parTransId="{50B47CF0-4BEF-8541-B6FC-E30591CA4285}" sibTransId="{D54F9DA6-4B5B-1442-A810-6C72229F9985}"/>
    <dgm:cxn modelId="{D3550AEC-DFBD-BD44-BD4C-CB4314829935}" type="presOf" srcId="{393B7DC0-D1E4-7846-A276-6ED184B56CD8}" destId="{0D70B663-C77E-FB4F-A7E8-B3B7D517570B}" srcOrd="0" destOrd="0" presId="urn:microsoft.com/office/officeart/2005/8/layout/hList9"/>
    <dgm:cxn modelId="{325DB2D9-FF63-F94E-AD46-ADDCBC1E4498}" srcId="{7A21B2DD-A42E-9A4A-84B0-2E9A9794AB99}" destId="{CCEB45E1-D920-084B-92F0-B610BEA82869}" srcOrd="0" destOrd="0" parTransId="{A88C8378-F81B-8D44-976C-77F04E1B5061}" sibTransId="{63453A41-FFAA-104A-8AF6-02C847C7B74C}"/>
    <dgm:cxn modelId="{CF342CA5-6440-264F-9F0E-F8C262C1A5F2}" type="presOf" srcId="{CCEB45E1-D920-084B-92F0-B610BEA82869}" destId="{AAB93692-0A6B-5445-899D-09B0AD2E133D}" srcOrd="0" destOrd="0" presId="urn:microsoft.com/office/officeart/2005/8/layout/hList9"/>
    <dgm:cxn modelId="{556279BC-9402-7F49-A0F7-E00C8DB5781D}" type="presOf" srcId="{7A21B2DD-A42E-9A4A-84B0-2E9A9794AB99}" destId="{2AAE0F44-F6DA-FD4B-8C71-7025DA59D411}" srcOrd="0" destOrd="0" presId="urn:microsoft.com/office/officeart/2005/8/layout/hList9"/>
    <dgm:cxn modelId="{D5DFB830-1E9E-4D4D-A9B9-63780AB616DA}" type="presParOf" srcId="{2AAE0F44-F6DA-FD4B-8C71-7025DA59D411}" destId="{B7F269C4-D4B6-F94A-A1EC-1D5808444527}" srcOrd="0" destOrd="0" presId="urn:microsoft.com/office/officeart/2005/8/layout/hList9"/>
    <dgm:cxn modelId="{3B495A5F-A18D-1248-AF17-EA44F369BCC8}" type="presParOf" srcId="{2AAE0F44-F6DA-FD4B-8C71-7025DA59D411}" destId="{D6A245CB-371E-934D-A496-C8E77EB6721D}" srcOrd="1" destOrd="0" presId="urn:microsoft.com/office/officeart/2005/8/layout/hList9"/>
    <dgm:cxn modelId="{0300F5C9-BD59-1346-B656-47FE6E58D464}" type="presParOf" srcId="{D6A245CB-371E-934D-A496-C8E77EB6721D}" destId="{AFB38505-7AA4-A644-A145-6484676F4AD5}" srcOrd="0" destOrd="0" presId="urn:microsoft.com/office/officeart/2005/8/layout/hList9"/>
    <dgm:cxn modelId="{8F1A8F5C-9F11-0C4C-8AF0-A12099A09A84}" type="presParOf" srcId="{D6A245CB-371E-934D-A496-C8E77EB6721D}" destId="{56F9D3A4-11C8-1C4F-A222-300BE70E54C7}" srcOrd="1" destOrd="0" presId="urn:microsoft.com/office/officeart/2005/8/layout/hList9"/>
    <dgm:cxn modelId="{87433EB8-CF9C-694C-8C28-8EBA1FDBDE49}" type="presParOf" srcId="{56F9D3A4-11C8-1C4F-A222-300BE70E54C7}" destId="{0D70B663-C77E-FB4F-A7E8-B3B7D517570B}" srcOrd="0" destOrd="0" presId="urn:microsoft.com/office/officeart/2005/8/layout/hList9"/>
    <dgm:cxn modelId="{4C4A1D3E-63CD-8643-84B6-EE2DD45D0B07}" type="presParOf" srcId="{56F9D3A4-11C8-1C4F-A222-300BE70E54C7}" destId="{F6C7B1C3-681F-DA47-8BD2-927006838BCE}" srcOrd="1" destOrd="0" presId="urn:microsoft.com/office/officeart/2005/8/layout/hList9"/>
    <dgm:cxn modelId="{CF919388-7193-684B-A172-CC210F71596A}" type="presParOf" srcId="{2AAE0F44-F6DA-FD4B-8C71-7025DA59D411}" destId="{C376DAAC-07C1-734E-AB70-E14B97D51D27}" srcOrd="2" destOrd="0" presId="urn:microsoft.com/office/officeart/2005/8/layout/hList9"/>
    <dgm:cxn modelId="{178A8C98-8C00-F74A-9EC2-0D9DA5B3BB45}" type="presParOf" srcId="{2AAE0F44-F6DA-FD4B-8C71-7025DA59D411}" destId="{AAB93692-0A6B-5445-899D-09B0AD2E133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21B2DD-A42E-9A4A-84B0-2E9A9794AB99}" type="doc">
      <dgm:prSet loTypeId="urn:microsoft.com/office/officeart/2005/8/layout/hList9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EB45E1-D920-084B-92F0-B610BEA82869}">
      <dgm:prSet phldrT="[Text]"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</a:t>
          </a:r>
        </a:p>
      </dgm:t>
    </dgm:pt>
    <dgm:pt modelId="{A88C8378-F81B-8D44-976C-77F04E1B5061}" type="parTrans" cxnId="{325DB2D9-FF63-F94E-AD46-ADDCBC1E4498}">
      <dgm:prSet/>
      <dgm:spPr/>
      <dgm:t>
        <a:bodyPr/>
        <a:lstStyle/>
        <a:p>
          <a:endParaRPr lang="en-US"/>
        </a:p>
      </dgm:t>
    </dgm:pt>
    <dgm:pt modelId="{63453A41-FFAA-104A-8AF6-02C847C7B74C}" type="sibTrans" cxnId="{325DB2D9-FF63-F94E-AD46-ADDCBC1E4498}">
      <dgm:prSet/>
      <dgm:spPr/>
      <dgm:t>
        <a:bodyPr/>
        <a:lstStyle/>
        <a:p>
          <a:endParaRPr lang="en-US"/>
        </a:p>
      </dgm:t>
    </dgm:pt>
    <dgm:pt modelId="{393B7DC0-D1E4-7846-A276-6ED184B56CD8}">
      <dgm:prSet phldrT="[Text]" custT="1"/>
      <dgm:spPr/>
      <dgm:t>
        <a:bodyPr/>
        <a:lstStyle/>
        <a:p>
          <a:r>
            <a: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Situation</a:t>
          </a:r>
          <a:endParaRPr lang="en-US" sz="21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0B47CF0-4BEF-8541-B6FC-E30591CA4285}" type="parTrans" cxnId="{8ED647C9-9A3B-734C-8385-2BACB76734D2}">
      <dgm:prSet/>
      <dgm:spPr/>
      <dgm:t>
        <a:bodyPr/>
        <a:lstStyle/>
        <a:p>
          <a:endParaRPr lang="en-US"/>
        </a:p>
      </dgm:t>
    </dgm:pt>
    <dgm:pt modelId="{D54F9DA6-4B5B-1442-A810-6C72229F9985}" type="sibTrans" cxnId="{8ED647C9-9A3B-734C-8385-2BACB76734D2}">
      <dgm:prSet/>
      <dgm:spPr/>
      <dgm:t>
        <a:bodyPr/>
        <a:lstStyle/>
        <a:p>
          <a:endParaRPr lang="en-US"/>
        </a:p>
      </dgm:t>
    </dgm:pt>
    <dgm:pt modelId="{2AAE0F44-F6DA-FD4B-8C71-7025DA59D411}" type="pres">
      <dgm:prSet presAssocID="{7A21B2DD-A42E-9A4A-84B0-2E9A9794AB99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7F269C4-D4B6-F94A-A1EC-1D5808444527}" type="pres">
      <dgm:prSet presAssocID="{CCEB45E1-D920-084B-92F0-B610BEA82869}" presName="posSpace" presStyleCnt="0"/>
      <dgm:spPr/>
    </dgm:pt>
    <dgm:pt modelId="{D6A245CB-371E-934D-A496-C8E77EB6721D}" type="pres">
      <dgm:prSet presAssocID="{CCEB45E1-D920-084B-92F0-B610BEA82869}" presName="vertFlow" presStyleCnt="0"/>
      <dgm:spPr/>
    </dgm:pt>
    <dgm:pt modelId="{AFB38505-7AA4-A644-A145-6484676F4AD5}" type="pres">
      <dgm:prSet presAssocID="{CCEB45E1-D920-084B-92F0-B610BEA82869}" presName="topSpace" presStyleCnt="0"/>
      <dgm:spPr/>
    </dgm:pt>
    <dgm:pt modelId="{56F9D3A4-11C8-1C4F-A222-300BE70E54C7}" type="pres">
      <dgm:prSet presAssocID="{CCEB45E1-D920-084B-92F0-B610BEA82869}" presName="firstComp" presStyleCnt="0"/>
      <dgm:spPr/>
    </dgm:pt>
    <dgm:pt modelId="{0D70B663-C77E-FB4F-A7E8-B3B7D517570B}" type="pres">
      <dgm:prSet presAssocID="{CCEB45E1-D920-084B-92F0-B610BEA82869}" presName="firstChild" presStyleLbl="bgAccFollowNode1" presStyleIdx="0" presStyleCnt="1"/>
      <dgm:spPr/>
      <dgm:t>
        <a:bodyPr/>
        <a:lstStyle/>
        <a:p>
          <a:endParaRPr lang="en-US"/>
        </a:p>
      </dgm:t>
    </dgm:pt>
    <dgm:pt modelId="{F6C7B1C3-681F-DA47-8BD2-927006838BCE}" type="pres">
      <dgm:prSet presAssocID="{CCEB45E1-D920-084B-92F0-B610BEA82869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6DAAC-07C1-734E-AB70-E14B97D51D27}" type="pres">
      <dgm:prSet presAssocID="{CCEB45E1-D920-084B-92F0-B610BEA82869}" presName="negSpace" presStyleCnt="0"/>
      <dgm:spPr/>
    </dgm:pt>
    <dgm:pt modelId="{AAB93692-0A6B-5445-899D-09B0AD2E133D}" type="pres">
      <dgm:prSet presAssocID="{CCEB45E1-D920-084B-92F0-B610BEA82869}" presName="circle" presStyleLbl="node1" presStyleIdx="0" presStyleCnt="1"/>
      <dgm:spPr/>
      <dgm:t>
        <a:bodyPr/>
        <a:lstStyle/>
        <a:p>
          <a:endParaRPr lang="en-US"/>
        </a:p>
      </dgm:t>
    </dgm:pt>
  </dgm:ptLst>
  <dgm:cxnLst>
    <dgm:cxn modelId="{5A4208BD-A424-144E-B7DE-0F54982FD2CA}" type="presOf" srcId="{393B7DC0-D1E4-7846-A276-6ED184B56CD8}" destId="{F6C7B1C3-681F-DA47-8BD2-927006838BCE}" srcOrd="1" destOrd="0" presId="urn:microsoft.com/office/officeart/2005/8/layout/hList9"/>
    <dgm:cxn modelId="{8ED647C9-9A3B-734C-8385-2BACB76734D2}" srcId="{CCEB45E1-D920-084B-92F0-B610BEA82869}" destId="{393B7DC0-D1E4-7846-A276-6ED184B56CD8}" srcOrd="0" destOrd="0" parTransId="{50B47CF0-4BEF-8541-B6FC-E30591CA4285}" sibTransId="{D54F9DA6-4B5B-1442-A810-6C72229F9985}"/>
    <dgm:cxn modelId="{D3550AEC-DFBD-BD44-BD4C-CB4314829935}" type="presOf" srcId="{393B7DC0-D1E4-7846-A276-6ED184B56CD8}" destId="{0D70B663-C77E-FB4F-A7E8-B3B7D517570B}" srcOrd="0" destOrd="0" presId="urn:microsoft.com/office/officeart/2005/8/layout/hList9"/>
    <dgm:cxn modelId="{325DB2D9-FF63-F94E-AD46-ADDCBC1E4498}" srcId="{7A21B2DD-A42E-9A4A-84B0-2E9A9794AB99}" destId="{CCEB45E1-D920-084B-92F0-B610BEA82869}" srcOrd="0" destOrd="0" parTransId="{A88C8378-F81B-8D44-976C-77F04E1B5061}" sibTransId="{63453A41-FFAA-104A-8AF6-02C847C7B74C}"/>
    <dgm:cxn modelId="{CF342CA5-6440-264F-9F0E-F8C262C1A5F2}" type="presOf" srcId="{CCEB45E1-D920-084B-92F0-B610BEA82869}" destId="{AAB93692-0A6B-5445-899D-09B0AD2E133D}" srcOrd="0" destOrd="0" presId="urn:microsoft.com/office/officeart/2005/8/layout/hList9"/>
    <dgm:cxn modelId="{556279BC-9402-7F49-A0F7-E00C8DB5781D}" type="presOf" srcId="{7A21B2DD-A42E-9A4A-84B0-2E9A9794AB99}" destId="{2AAE0F44-F6DA-FD4B-8C71-7025DA59D411}" srcOrd="0" destOrd="0" presId="urn:microsoft.com/office/officeart/2005/8/layout/hList9"/>
    <dgm:cxn modelId="{D5DFB830-1E9E-4D4D-A9B9-63780AB616DA}" type="presParOf" srcId="{2AAE0F44-F6DA-FD4B-8C71-7025DA59D411}" destId="{B7F269C4-D4B6-F94A-A1EC-1D5808444527}" srcOrd="0" destOrd="0" presId="urn:microsoft.com/office/officeart/2005/8/layout/hList9"/>
    <dgm:cxn modelId="{3B495A5F-A18D-1248-AF17-EA44F369BCC8}" type="presParOf" srcId="{2AAE0F44-F6DA-FD4B-8C71-7025DA59D411}" destId="{D6A245CB-371E-934D-A496-C8E77EB6721D}" srcOrd="1" destOrd="0" presId="urn:microsoft.com/office/officeart/2005/8/layout/hList9"/>
    <dgm:cxn modelId="{0300F5C9-BD59-1346-B656-47FE6E58D464}" type="presParOf" srcId="{D6A245CB-371E-934D-A496-C8E77EB6721D}" destId="{AFB38505-7AA4-A644-A145-6484676F4AD5}" srcOrd="0" destOrd="0" presId="urn:microsoft.com/office/officeart/2005/8/layout/hList9"/>
    <dgm:cxn modelId="{8F1A8F5C-9F11-0C4C-8AF0-A12099A09A84}" type="presParOf" srcId="{D6A245CB-371E-934D-A496-C8E77EB6721D}" destId="{56F9D3A4-11C8-1C4F-A222-300BE70E54C7}" srcOrd="1" destOrd="0" presId="urn:microsoft.com/office/officeart/2005/8/layout/hList9"/>
    <dgm:cxn modelId="{87433EB8-CF9C-694C-8C28-8EBA1FDBDE49}" type="presParOf" srcId="{56F9D3A4-11C8-1C4F-A222-300BE70E54C7}" destId="{0D70B663-C77E-FB4F-A7E8-B3B7D517570B}" srcOrd="0" destOrd="0" presId="urn:microsoft.com/office/officeart/2005/8/layout/hList9"/>
    <dgm:cxn modelId="{4C4A1D3E-63CD-8643-84B6-EE2DD45D0B07}" type="presParOf" srcId="{56F9D3A4-11C8-1C4F-A222-300BE70E54C7}" destId="{F6C7B1C3-681F-DA47-8BD2-927006838BCE}" srcOrd="1" destOrd="0" presId="urn:microsoft.com/office/officeart/2005/8/layout/hList9"/>
    <dgm:cxn modelId="{CF919388-7193-684B-A172-CC210F71596A}" type="presParOf" srcId="{2AAE0F44-F6DA-FD4B-8C71-7025DA59D411}" destId="{C376DAAC-07C1-734E-AB70-E14B97D51D27}" srcOrd="2" destOrd="0" presId="urn:microsoft.com/office/officeart/2005/8/layout/hList9"/>
    <dgm:cxn modelId="{178A8C98-8C00-F74A-9EC2-0D9DA5B3BB45}" type="presParOf" srcId="{2AAE0F44-F6DA-FD4B-8C71-7025DA59D411}" destId="{AAB93692-0A6B-5445-899D-09B0AD2E133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21B2DD-A42E-9A4A-84B0-2E9A9794AB99}" type="doc">
      <dgm:prSet loTypeId="urn:microsoft.com/office/officeart/2005/8/layout/hList9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EB45E1-D920-084B-92F0-B610BEA82869}">
      <dgm:prSet phldrT="[Text]"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</a:t>
          </a:r>
        </a:p>
      </dgm:t>
    </dgm:pt>
    <dgm:pt modelId="{A88C8378-F81B-8D44-976C-77F04E1B5061}" type="parTrans" cxnId="{325DB2D9-FF63-F94E-AD46-ADDCBC1E4498}">
      <dgm:prSet/>
      <dgm:spPr/>
      <dgm:t>
        <a:bodyPr/>
        <a:lstStyle/>
        <a:p>
          <a:endParaRPr lang="en-US"/>
        </a:p>
      </dgm:t>
    </dgm:pt>
    <dgm:pt modelId="{63453A41-FFAA-104A-8AF6-02C847C7B74C}" type="sibTrans" cxnId="{325DB2D9-FF63-F94E-AD46-ADDCBC1E4498}">
      <dgm:prSet/>
      <dgm:spPr/>
      <dgm:t>
        <a:bodyPr/>
        <a:lstStyle/>
        <a:p>
          <a:endParaRPr lang="en-US"/>
        </a:p>
      </dgm:t>
    </dgm:pt>
    <dgm:pt modelId="{393B7DC0-D1E4-7846-A276-6ED184B56CD8}">
      <dgm:prSet phldrT="[Text]" custT="1"/>
      <dgm:spPr/>
      <dgm:t>
        <a:bodyPr/>
        <a:lstStyle/>
        <a:p>
          <a:r>
            <a: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Problem</a:t>
          </a:r>
          <a:endParaRPr lang="en-US" sz="2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0B47CF0-4BEF-8541-B6FC-E30591CA4285}" type="parTrans" cxnId="{8ED647C9-9A3B-734C-8385-2BACB76734D2}">
      <dgm:prSet/>
      <dgm:spPr/>
      <dgm:t>
        <a:bodyPr/>
        <a:lstStyle/>
        <a:p>
          <a:endParaRPr lang="en-US"/>
        </a:p>
      </dgm:t>
    </dgm:pt>
    <dgm:pt modelId="{D54F9DA6-4B5B-1442-A810-6C72229F9985}" type="sibTrans" cxnId="{8ED647C9-9A3B-734C-8385-2BACB76734D2}">
      <dgm:prSet/>
      <dgm:spPr/>
      <dgm:t>
        <a:bodyPr/>
        <a:lstStyle/>
        <a:p>
          <a:endParaRPr lang="en-US"/>
        </a:p>
      </dgm:t>
    </dgm:pt>
    <dgm:pt modelId="{2AAE0F44-F6DA-FD4B-8C71-7025DA59D411}" type="pres">
      <dgm:prSet presAssocID="{7A21B2DD-A42E-9A4A-84B0-2E9A9794AB99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7F269C4-D4B6-F94A-A1EC-1D5808444527}" type="pres">
      <dgm:prSet presAssocID="{CCEB45E1-D920-084B-92F0-B610BEA82869}" presName="posSpace" presStyleCnt="0"/>
      <dgm:spPr/>
    </dgm:pt>
    <dgm:pt modelId="{D6A245CB-371E-934D-A496-C8E77EB6721D}" type="pres">
      <dgm:prSet presAssocID="{CCEB45E1-D920-084B-92F0-B610BEA82869}" presName="vertFlow" presStyleCnt="0"/>
      <dgm:spPr/>
    </dgm:pt>
    <dgm:pt modelId="{AFB38505-7AA4-A644-A145-6484676F4AD5}" type="pres">
      <dgm:prSet presAssocID="{CCEB45E1-D920-084B-92F0-B610BEA82869}" presName="topSpace" presStyleCnt="0"/>
      <dgm:spPr/>
    </dgm:pt>
    <dgm:pt modelId="{56F9D3A4-11C8-1C4F-A222-300BE70E54C7}" type="pres">
      <dgm:prSet presAssocID="{CCEB45E1-D920-084B-92F0-B610BEA82869}" presName="firstComp" presStyleCnt="0"/>
      <dgm:spPr/>
    </dgm:pt>
    <dgm:pt modelId="{0D70B663-C77E-FB4F-A7E8-B3B7D517570B}" type="pres">
      <dgm:prSet presAssocID="{CCEB45E1-D920-084B-92F0-B610BEA82869}" presName="firstChild" presStyleLbl="bgAccFollowNode1" presStyleIdx="0" presStyleCnt="1"/>
      <dgm:spPr/>
      <dgm:t>
        <a:bodyPr/>
        <a:lstStyle/>
        <a:p>
          <a:endParaRPr lang="en-US"/>
        </a:p>
      </dgm:t>
    </dgm:pt>
    <dgm:pt modelId="{F6C7B1C3-681F-DA47-8BD2-927006838BCE}" type="pres">
      <dgm:prSet presAssocID="{CCEB45E1-D920-084B-92F0-B610BEA82869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6DAAC-07C1-734E-AB70-E14B97D51D27}" type="pres">
      <dgm:prSet presAssocID="{CCEB45E1-D920-084B-92F0-B610BEA82869}" presName="negSpace" presStyleCnt="0"/>
      <dgm:spPr/>
    </dgm:pt>
    <dgm:pt modelId="{AAB93692-0A6B-5445-899D-09B0AD2E133D}" type="pres">
      <dgm:prSet presAssocID="{CCEB45E1-D920-084B-92F0-B610BEA82869}" presName="circle" presStyleLbl="node1" presStyleIdx="0" presStyleCnt="1"/>
      <dgm:spPr/>
      <dgm:t>
        <a:bodyPr/>
        <a:lstStyle/>
        <a:p>
          <a:endParaRPr lang="en-US"/>
        </a:p>
      </dgm:t>
    </dgm:pt>
  </dgm:ptLst>
  <dgm:cxnLst>
    <dgm:cxn modelId="{5A4208BD-A424-144E-B7DE-0F54982FD2CA}" type="presOf" srcId="{393B7DC0-D1E4-7846-A276-6ED184B56CD8}" destId="{F6C7B1C3-681F-DA47-8BD2-927006838BCE}" srcOrd="1" destOrd="0" presId="urn:microsoft.com/office/officeart/2005/8/layout/hList9"/>
    <dgm:cxn modelId="{8ED647C9-9A3B-734C-8385-2BACB76734D2}" srcId="{CCEB45E1-D920-084B-92F0-B610BEA82869}" destId="{393B7DC0-D1E4-7846-A276-6ED184B56CD8}" srcOrd="0" destOrd="0" parTransId="{50B47CF0-4BEF-8541-B6FC-E30591CA4285}" sibTransId="{D54F9DA6-4B5B-1442-A810-6C72229F9985}"/>
    <dgm:cxn modelId="{D3550AEC-DFBD-BD44-BD4C-CB4314829935}" type="presOf" srcId="{393B7DC0-D1E4-7846-A276-6ED184B56CD8}" destId="{0D70B663-C77E-FB4F-A7E8-B3B7D517570B}" srcOrd="0" destOrd="0" presId="urn:microsoft.com/office/officeart/2005/8/layout/hList9"/>
    <dgm:cxn modelId="{325DB2D9-FF63-F94E-AD46-ADDCBC1E4498}" srcId="{7A21B2DD-A42E-9A4A-84B0-2E9A9794AB99}" destId="{CCEB45E1-D920-084B-92F0-B610BEA82869}" srcOrd="0" destOrd="0" parTransId="{A88C8378-F81B-8D44-976C-77F04E1B5061}" sibTransId="{63453A41-FFAA-104A-8AF6-02C847C7B74C}"/>
    <dgm:cxn modelId="{CF342CA5-6440-264F-9F0E-F8C262C1A5F2}" type="presOf" srcId="{CCEB45E1-D920-084B-92F0-B610BEA82869}" destId="{AAB93692-0A6B-5445-899D-09B0AD2E133D}" srcOrd="0" destOrd="0" presId="urn:microsoft.com/office/officeart/2005/8/layout/hList9"/>
    <dgm:cxn modelId="{556279BC-9402-7F49-A0F7-E00C8DB5781D}" type="presOf" srcId="{7A21B2DD-A42E-9A4A-84B0-2E9A9794AB99}" destId="{2AAE0F44-F6DA-FD4B-8C71-7025DA59D411}" srcOrd="0" destOrd="0" presId="urn:microsoft.com/office/officeart/2005/8/layout/hList9"/>
    <dgm:cxn modelId="{D5DFB830-1E9E-4D4D-A9B9-63780AB616DA}" type="presParOf" srcId="{2AAE0F44-F6DA-FD4B-8C71-7025DA59D411}" destId="{B7F269C4-D4B6-F94A-A1EC-1D5808444527}" srcOrd="0" destOrd="0" presId="urn:microsoft.com/office/officeart/2005/8/layout/hList9"/>
    <dgm:cxn modelId="{3B495A5F-A18D-1248-AF17-EA44F369BCC8}" type="presParOf" srcId="{2AAE0F44-F6DA-FD4B-8C71-7025DA59D411}" destId="{D6A245CB-371E-934D-A496-C8E77EB6721D}" srcOrd="1" destOrd="0" presId="urn:microsoft.com/office/officeart/2005/8/layout/hList9"/>
    <dgm:cxn modelId="{0300F5C9-BD59-1346-B656-47FE6E58D464}" type="presParOf" srcId="{D6A245CB-371E-934D-A496-C8E77EB6721D}" destId="{AFB38505-7AA4-A644-A145-6484676F4AD5}" srcOrd="0" destOrd="0" presId="urn:microsoft.com/office/officeart/2005/8/layout/hList9"/>
    <dgm:cxn modelId="{8F1A8F5C-9F11-0C4C-8AF0-A12099A09A84}" type="presParOf" srcId="{D6A245CB-371E-934D-A496-C8E77EB6721D}" destId="{56F9D3A4-11C8-1C4F-A222-300BE70E54C7}" srcOrd="1" destOrd="0" presId="urn:microsoft.com/office/officeart/2005/8/layout/hList9"/>
    <dgm:cxn modelId="{87433EB8-CF9C-694C-8C28-8EBA1FDBDE49}" type="presParOf" srcId="{56F9D3A4-11C8-1C4F-A222-300BE70E54C7}" destId="{0D70B663-C77E-FB4F-A7E8-B3B7D517570B}" srcOrd="0" destOrd="0" presId="urn:microsoft.com/office/officeart/2005/8/layout/hList9"/>
    <dgm:cxn modelId="{4C4A1D3E-63CD-8643-84B6-EE2DD45D0B07}" type="presParOf" srcId="{56F9D3A4-11C8-1C4F-A222-300BE70E54C7}" destId="{F6C7B1C3-681F-DA47-8BD2-927006838BCE}" srcOrd="1" destOrd="0" presId="urn:microsoft.com/office/officeart/2005/8/layout/hList9"/>
    <dgm:cxn modelId="{CF919388-7193-684B-A172-CC210F71596A}" type="presParOf" srcId="{2AAE0F44-F6DA-FD4B-8C71-7025DA59D411}" destId="{C376DAAC-07C1-734E-AB70-E14B97D51D27}" srcOrd="2" destOrd="0" presId="urn:microsoft.com/office/officeart/2005/8/layout/hList9"/>
    <dgm:cxn modelId="{178A8C98-8C00-F74A-9EC2-0D9DA5B3BB45}" type="presParOf" srcId="{2AAE0F44-F6DA-FD4B-8C71-7025DA59D411}" destId="{AAB93692-0A6B-5445-899D-09B0AD2E133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A21B2DD-A42E-9A4A-84B0-2E9A9794AB99}" type="doc">
      <dgm:prSet loTypeId="urn:microsoft.com/office/officeart/2005/8/layout/hList9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CEB45E1-D920-084B-92F0-B610BEA82869}">
      <dgm:prSet phldrT="[Text]"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</a:t>
          </a:r>
        </a:p>
      </dgm:t>
    </dgm:pt>
    <dgm:pt modelId="{A88C8378-F81B-8D44-976C-77F04E1B5061}" type="parTrans" cxnId="{325DB2D9-FF63-F94E-AD46-ADDCBC1E4498}">
      <dgm:prSet/>
      <dgm:spPr/>
      <dgm:t>
        <a:bodyPr/>
        <a:lstStyle/>
        <a:p>
          <a:endParaRPr lang="en-US"/>
        </a:p>
      </dgm:t>
    </dgm:pt>
    <dgm:pt modelId="{63453A41-FFAA-104A-8AF6-02C847C7B74C}" type="sibTrans" cxnId="{325DB2D9-FF63-F94E-AD46-ADDCBC1E4498}">
      <dgm:prSet/>
      <dgm:spPr/>
      <dgm:t>
        <a:bodyPr/>
        <a:lstStyle/>
        <a:p>
          <a:endParaRPr lang="en-US"/>
        </a:p>
      </dgm:t>
    </dgm:pt>
    <dgm:pt modelId="{393B7DC0-D1E4-7846-A276-6ED184B56CD8}">
      <dgm:prSet phldrT="[Text]" custT="1"/>
      <dgm:spPr/>
      <dgm:t>
        <a:bodyPr/>
        <a:lstStyle/>
        <a:p>
          <a:r>
            <a:rPr 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Implication</a:t>
          </a:r>
          <a:endParaRPr lang="en-US" sz="170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0B47CF0-4BEF-8541-B6FC-E30591CA4285}" type="parTrans" cxnId="{8ED647C9-9A3B-734C-8385-2BACB76734D2}">
      <dgm:prSet/>
      <dgm:spPr/>
      <dgm:t>
        <a:bodyPr/>
        <a:lstStyle/>
        <a:p>
          <a:endParaRPr lang="en-US"/>
        </a:p>
      </dgm:t>
    </dgm:pt>
    <dgm:pt modelId="{D54F9DA6-4B5B-1442-A810-6C72229F9985}" type="sibTrans" cxnId="{8ED647C9-9A3B-734C-8385-2BACB76734D2}">
      <dgm:prSet/>
      <dgm:spPr/>
      <dgm:t>
        <a:bodyPr/>
        <a:lstStyle/>
        <a:p>
          <a:endParaRPr lang="en-US"/>
        </a:p>
      </dgm:t>
    </dgm:pt>
    <dgm:pt modelId="{2AAE0F44-F6DA-FD4B-8C71-7025DA59D411}" type="pres">
      <dgm:prSet presAssocID="{7A21B2DD-A42E-9A4A-84B0-2E9A9794AB99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7F269C4-D4B6-F94A-A1EC-1D5808444527}" type="pres">
      <dgm:prSet presAssocID="{CCEB45E1-D920-084B-92F0-B610BEA82869}" presName="posSpace" presStyleCnt="0"/>
      <dgm:spPr/>
    </dgm:pt>
    <dgm:pt modelId="{D6A245CB-371E-934D-A496-C8E77EB6721D}" type="pres">
      <dgm:prSet presAssocID="{CCEB45E1-D920-084B-92F0-B610BEA82869}" presName="vertFlow" presStyleCnt="0"/>
      <dgm:spPr/>
    </dgm:pt>
    <dgm:pt modelId="{AFB38505-7AA4-A644-A145-6484676F4AD5}" type="pres">
      <dgm:prSet presAssocID="{CCEB45E1-D920-084B-92F0-B610BEA82869}" presName="topSpace" presStyleCnt="0"/>
      <dgm:spPr/>
    </dgm:pt>
    <dgm:pt modelId="{56F9D3A4-11C8-1C4F-A222-300BE70E54C7}" type="pres">
      <dgm:prSet presAssocID="{CCEB45E1-D920-084B-92F0-B610BEA82869}" presName="firstComp" presStyleCnt="0"/>
      <dgm:spPr/>
    </dgm:pt>
    <dgm:pt modelId="{0D70B663-C77E-FB4F-A7E8-B3B7D517570B}" type="pres">
      <dgm:prSet presAssocID="{CCEB45E1-D920-084B-92F0-B610BEA82869}" presName="firstChild" presStyleLbl="bgAccFollowNode1" presStyleIdx="0" presStyleCnt="1"/>
      <dgm:spPr/>
      <dgm:t>
        <a:bodyPr/>
        <a:lstStyle/>
        <a:p>
          <a:endParaRPr lang="en-US"/>
        </a:p>
      </dgm:t>
    </dgm:pt>
    <dgm:pt modelId="{F6C7B1C3-681F-DA47-8BD2-927006838BCE}" type="pres">
      <dgm:prSet presAssocID="{CCEB45E1-D920-084B-92F0-B610BEA82869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6DAAC-07C1-734E-AB70-E14B97D51D27}" type="pres">
      <dgm:prSet presAssocID="{CCEB45E1-D920-084B-92F0-B610BEA82869}" presName="negSpace" presStyleCnt="0"/>
      <dgm:spPr/>
    </dgm:pt>
    <dgm:pt modelId="{AAB93692-0A6B-5445-899D-09B0AD2E133D}" type="pres">
      <dgm:prSet presAssocID="{CCEB45E1-D920-084B-92F0-B610BEA82869}" presName="circle" presStyleLbl="node1" presStyleIdx="0" presStyleCnt="1"/>
      <dgm:spPr/>
      <dgm:t>
        <a:bodyPr/>
        <a:lstStyle/>
        <a:p>
          <a:endParaRPr lang="en-US"/>
        </a:p>
      </dgm:t>
    </dgm:pt>
  </dgm:ptLst>
  <dgm:cxnLst>
    <dgm:cxn modelId="{5A4208BD-A424-144E-B7DE-0F54982FD2CA}" type="presOf" srcId="{393B7DC0-D1E4-7846-A276-6ED184B56CD8}" destId="{F6C7B1C3-681F-DA47-8BD2-927006838BCE}" srcOrd="1" destOrd="0" presId="urn:microsoft.com/office/officeart/2005/8/layout/hList9"/>
    <dgm:cxn modelId="{8ED647C9-9A3B-734C-8385-2BACB76734D2}" srcId="{CCEB45E1-D920-084B-92F0-B610BEA82869}" destId="{393B7DC0-D1E4-7846-A276-6ED184B56CD8}" srcOrd="0" destOrd="0" parTransId="{50B47CF0-4BEF-8541-B6FC-E30591CA4285}" sibTransId="{D54F9DA6-4B5B-1442-A810-6C72229F9985}"/>
    <dgm:cxn modelId="{D3550AEC-DFBD-BD44-BD4C-CB4314829935}" type="presOf" srcId="{393B7DC0-D1E4-7846-A276-6ED184B56CD8}" destId="{0D70B663-C77E-FB4F-A7E8-B3B7D517570B}" srcOrd="0" destOrd="0" presId="urn:microsoft.com/office/officeart/2005/8/layout/hList9"/>
    <dgm:cxn modelId="{325DB2D9-FF63-F94E-AD46-ADDCBC1E4498}" srcId="{7A21B2DD-A42E-9A4A-84B0-2E9A9794AB99}" destId="{CCEB45E1-D920-084B-92F0-B610BEA82869}" srcOrd="0" destOrd="0" parTransId="{A88C8378-F81B-8D44-976C-77F04E1B5061}" sibTransId="{63453A41-FFAA-104A-8AF6-02C847C7B74C}"/>
    <dgm:cxn modelId="{CF342CA5-6440-264F-9F0E-F8C262C1A5F2}" type="presOf" srcId="{CCEB45E1-D920-084B-92F0-B610BEA82869}" destId="{AAB93692-0A6B-5445-899D-09B0AD2E133D}" srcOrd="0" destOrd="0" presId="urn:microsoft.com/office/officeart/2005/8/layout/hList9"/>
    <dgm:cxn modelId="{556279BC-9402-7F49-A0F7-E00C8DB5781D}" type="presOf" srcId="{7A21B2DD-A42E-9A4A-84B0-2E9A9794AB99}" destId="{2AAE0F44-F6DA-FD4B-8C71-7025DA59D411}" srcOrd="0" destOrd="0" presId="urn:microsoft.com/office/officeart/2005/8/layout/hList9"/>
    <dgm:cxn modelId="{D5DFB830-1E9E-4D4D-A9B9-63780AB616DA}" type="presParOf" srcId="{2AAE0F44-F6DA-FD4B-8C71-7025DA59D411}" destId="{B7F269C4-D4B6-F94A-A1EC-1D5808444527}" srcOrd="0" destOrd="0" presId="urn:microsoft.com/office/officeart/2005/8/layout/hList9"/>
    <dgm:cxn modelId="{3B495A5F-A18D-1248-AF17-EA44F369BCC8}" type="presParOf" srcId="{2AAE0F44-F6DA-FD4B-8C71-7025DA59D411}" destId="{D6A245CB-371E-934D-A496-C8E77EB6721D}" srcOrd="1" destOrd="0" presId="urn:microsoft.com/office/officeart/2005/8/layout/hList9"/>
    <dgm:cxn modelId="{0300F5C9-BD59-1346-B656-47FE6E58D464}" type="presParOf" srcId="{D6A245CB-371E-934D-A496-C8E77EB6721D}" destId="{AFB38505-7AA4-A644-A145-6484676F4AD5}" srcOrd="0" destOrd="0" presId="urn:microsoft.com/office/officeart/2005/8/layout/hList9"/>
    <dgm:cxn modelId="{8F1A8F5C-9F11-0C4C-8AF0-A12099A09A84}" type="presParOf" srcId="{D6A245CB-371E-934D-A496-C8E77EB6721D}" destId="{56F9D3A4-11C8-1C4F-A222-300BE70E54C7}" srcOrd="1" destOrd="0" presId="urn:microsoft.com/office/officeart/2005/8/layout/hList9"/>
    <dgm:cxn modelId="{87433EB8-CF9C-694C-8C28-8EBA1FDBDE49}" type="presParOf" srcId="{56F9D3A4-11C8-1C4F-A222-300BE70E54C7}" destId="{0D70B663-C77E-FB4F-A7E8-B3B7D517570B}" srcOrd="0" destOrd="0" presId="urn:microsoft.com/office/officeart/2005/8/layout/hList9"/>
    <dgm:cxn modelId="{4C4A1D3E-63CD-8643-84B6-EE2DD45D0B07}" type="presParOf" srcId="{56F9D3A4-11C8-1C4F-A222-300BE70E54C7}" destId="{F6C7B1C3-681F-DA47-8BD2-927006838BCE}" srcOrd="1" destOrd="0" presId="urn:microsoft.com/office/officeart/2005/8/layout/hList9"/>
    <dgm:cxn modelId="{CF919388-7193-684B-A172-CC210F71596A}" type="presParOf" srcId="{2AAE0F44-F6DA-FD4B-8C71-7025DA59D411}" destId="{C376DAAC-07C1-734E-AB70-E14B97D51D27}" srcOrd="2" destOrd="0" presId="urn:microsoft.com/office/officeart/2005/8/layout/hList9"/>
    <dgm:cxn modelId="{178A8C98-8C00-F74A-9EC2-0D9DA5B3BB45}" type="presParOf" srcId="{2AAE0F44-F6DA-FD4B-8C71-7025DA59D411}" destId="{AAB93692-0A6B-5445-899D-09B0AD2E133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A21B2DD-A42E-9A4A-84B0-2E9A9794AB99}" type="doc">
      <dgm:prSet loTypeId="urn:microsoft.com/office/officeart/2005/8/layout/hList9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CEB45E1-D920-084B-92F0-B610BEA82869}">
      <dgm:prSet phldrT="[Text]"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</a:t>
          </a:r>
        </a:p>
      </dgm:t>
    </dgm:pt>
    <dgm:pt modelId="{A88C8378-F81B-8D44-976C-77F04E1B5061}" type="parTrans" cxnId="{325DB2D9-FF63-F94E-AD46-ADDCBC1E4498}">
      <dgm:prSet/>
      <dgm:spPr/>
      <dgm:t>
        <a:bodyPr/>
        <a:lstStyle/>
        <a:p>
          <a:endParaRPr lang="en-US"/>
        </a:p>
      </dgm:t>
    </dgm:pt>
    <dgm:pt modelId="{63453A41-FFAA-104A-8AF6-02C847C7B74C}" type="sibTrans" cxnId="{325DB2D9-FF63-F94E-AD46-ADDCBC1E4498}">
      <dgm:prSet/>
      <dgm:spPr/>
      <dgm:t>
        <a:bodyPr/>
        <a:lstStyle/>
        <a:p>
          <a:endParaRPr lang="en-US"/>
        </a:p>
      </dgm:t>
    </dgm:pt>
    <dgm:pt modelId="{393B7DC0-D1E4-7846-A276-6ED184B56CD8}">
      <dgm:prSet phldrT="[Text]" custT="1"/>
      <dgm:spPr/>
      <dgm:t>
        <a:bodyPr/>
        <a:lstStyle/>
        <a:p>
          <a:r>
            <a: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Need-payoff</a:t>
          </a:r>
          <a:endParaRPr lang="en-US" sz="240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0B47CF0-4BEF-8541-B6FC-E30591CA4285}" type="parTrans" cxnId="{8ED647C9-9A3B-734C-8385-2BACB76734D2}">
      <dgm:prSet/>
      <dgm:spPr/>
      <dgm:t>
        <a:bodyPr/>
        <a:lstStyle/>
        <a:p>
          <a:endParaRPr lang="en-US"/>
        </a:p>
      </dgm:t>
    </dgm:pt>
    <dgm:pt modelId="{D54F9DA6-4B5B-1442-A810-6C72229F9985}" type="sibTrans" cxnId="{8ED647C9-9A3B-734C-8385-2BACB76734D2}">
      <dgm:prSet/>
      <dgm:spPr/>
      <dgm:t>
        <a:bodyPr/>
        <a:lstStyle/>
        <a:p>
          <a:endParaRPr lang="en-US"/>
        </a:p>
      </dgm:t>
    </dgm:pt>
    <dgm:pt modelId="{2AAE0F44-F6DA-FD4B-8C71-7025DA59D411}" type="pres">
      <dgm:prSet presAssocID="{7A21B2DD-A42E-9A4A-84B0-2E9A9794AB99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7F269C4-D4B6-F94A-A1EC-1D5808444527}" type="pres">
      <dgm:prSet presAssocID="{CCEB45E1-D920-084B-92F0-B610BEA82869}" presName="posSpace" presStyleCnt="0"/>
      <dgm:spPr/>
    </dgm:pt>
    <dgm:pt modelId="{D6A245CB-371E-934D-A496-C8E77EB6721D}" type="pres">
      <dgm:prSet presAssocID="{CCEB45E1-D920-084B-92F0-B610BEA82869}" presName="vertFlow" presStyleCnt="0"/>
      <dgm:spPr/>
    </dgm:pt>
    <dgm:pt modelId="{AFB38505-7AA4-A644-A145-6484676F4AD5}" type="pres">
      <dgm:prSet presAssocID="{CCEB45E1-D920-084B-92F0-B610BEA82869}" presName="topSpace" presStyleCnt="0"/>
      <dgm:spPr/>
    </dgm:pt>
    <dgm:pt modelId="{56F9D3A4-11C8-1C4F-A222-300BE70E54C7}" type="pres">
      <dgm:prSet presAssocID="{CCEB45E1-D920-084B-92F0-B610BEA82869}" presName="firstComp" presStyleCnt="0"/>
      <dgm:spPr/>
    </dgm:pt>
    <dgm:pt modelId="{0D70B663-C77E-FB4F-A7E8-B3B7D517570B}" type="pres">
      <dgm:prSet presAssocID="{CCEB45E1-D920-084B-92F0-B610BEA82869}" presName="firstChild" presStyleLbl="bgAccFollowNode1" presStyleIdx="0" presStyleCnt="1"/>
      <dgm:spPr/>
      <dgm:t>
        <a:bodyPr/>
        <a:lstStyle/>
        <a:p>
          <a:endParaRPr lang="en-US"/>
        </a:p>
      </dgm:t>
    </dgm:pt>
    <dgm:pt modelId="{F6C7B1C3-681F-DA47-8BD2-927006838BCE}" type="pres">
      <dgm:prSet presAssocID="{CCEB45E1-D920-084B-92F0-B610BEA82869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6DAAC-07C1-734E-AB70-E14B97D51D27}" type="pres">
      <dgm:prSet presAssocID="{CCEB45E1-D920-084B-92F0-B610BEA82869}" presName="negSpace" presStyleCnt="0"/>
      <dgm:spPr/>
    </dgm:pt>
    <dgm:pt modelId="{AAB93692-0A6B-5445-899D-09B0AD2E133D}" type="pres">
      <dgm:prSet presAssocID="{CCEB45E1-D920-084B-92F0-B610BEA82869}" presName="circle" presStyleLbl="node1" presStyleIdx="0" presStyleCnt="1"/>
      <dgm:spPr/>
      <dgm:t>
        <a:bodyPr/>
        <a:lstStyle/>
        <a:p>
          <a:endParaRPr lang="en-US"/>
        </a:p>
      </dgm:t>
    </dgm:pt>
  </dgm:ptLst>
  <dgm:cxnLst>
    <dgm:cxn modelId="{5A4208BD-A424-144E-B7DE-0F54982FD2CA}" type="presOf" srcId="{393B7DC0-D1E4-7846-A276-6ED184B56CD8}" destId="{F6C7B1C3-681F-DA47-8BD2-927006838BCE}" srcOrd="1" destOrd="0" presId="urn:microsoft.com/office/officeart/2005/8/layout/hList9"/>
    <dgm:cxn modelId="{8ED647C9-9A3B-734C-8385-2BACB76734D2}" srcId="{CCEB45E1-D920-084B-92F0-B610BEA82869}" destId="{393B7DC0-D1E4-7846-A276-6ED184B56CD8}" srcOrd="0" destOrd="0" parTransId="{50B47CF0-4BEF-8541-B6FC-E30591CA4285}" sibTransId="{D54F9DA6-4B5B-1442-A810-6C72229F9985}"/>
    <dgm:cxn modelId="{D3550AEC-DFBD-BD44-BD4C-CB4314829935}" type="presOf" srcId="{393B7DC0-D1E4-7846-A276-6ED184B56CD8}" destId="{0D70B663-C77E-FB4F-A7E8-B3B7D517570B}" srcOrd="0" destOrd="0" presId="urn:microsoft.com/office/officeart/2005/8/layout/hList9"/>
    <dgm:cxn modelId="{325DB2D9-FF63-F94E-AD46-ADDCBC1E4498}" srcId="{7A21B2DD-A42E-9A4A-84B0-2E9A9794AB99}" destId="{CCEB45E1-D920-084B-92F0-B610BEA82869}" srcOrd="0" destOrd="0" parTransId="{A88C8378-F81B-8D44-976C-77F04E1B5061}" sibTransId="{63453A41-FFAA-104A-8AF6-02C847C7B74C}"/>
    <dgm:cxn modelId="{CF342CA5-6440-264F-9F0E-F8C262C1A5F2}" type="presOf" srcId="{CCEB45E1-D920-084B-92F0-B610BEA82869}" destId="{AAB93692-0A6B-5445-899D-09B0AD2E133D}" srcOrd="0" destOrd="0" presId="urn:microsoft.com/office/officeart/2005/8/layout/hList9"/>
    <dgm:cxn modelId="{556279BC-9402-7F49-A0F7-E00C8DB5781D}" type="presOf" srcId="{7A21B2DD-A42E-9A4A-84B0-2E9A9794AB99}" destId="{2AAE0F44-F6DA-FD4B-8C71-7025DA59D411}" srcOrd="0" destOrd="0" presId="urn:microsoft.com/office/officeart/2005/8/layout/hList9"/>
    <dgm:cxn modelId="{D5DFB830-1E9E-4D4D-A9B9-63780AB616DA}" type="presParOf" srcId="{2AAE0F44-F6DA-FD4B-8C71-7025DA59D411}" destId="{B7F269C4-D4B6-F94A-A1EC-1D5808444527}" srcOrd="0" destOrd="0" presId="urn:microsoft.com/office/officeart/2005/8/layout/hList9"/>
    <dgm:cxn modelId="{3B495A5F-A18D-1248-AF17-EA44F369BCC8}" type="presParOf" srcId="{2AAE0F44-F6DA-FD4B-8C71-7025DA59D411}" destId="{D6A245CB-371E-934D-A496-C8E77EB6721D}" srcOrd="1" destOrd="0" presId="urn:microsoft.com/office/officeart/2005/8/layout/hList9"/>
    <dgm:cxn modelId="{0300F5C9-BD59-1346-B656-47FE6E58D464}" type="presParOf" srcId="{D6A245CB-371E-934D-A496-C8E77EB6721D}" destId="{AFB38505-7AA4-A644-A145-6484676F4AD5}" srcOrd="0" destOrd="0" presId="urn:microsoft.com/office/officeart/2005/8/layout/hList9"/>
    <dgm:cxn modelId="{8F1A8F5C-9F11-0C4C-8AF0-A12099A09A84}" type="presParOf" srcId="{D6A245CB-371E-934D-A496-C8E77EB6721D}" destId="{56F9D3A4-11C8-1C4F-A222-300BE70E54C7}" srcOrd="1" destOrd="0" presId="urn:microsoft.com/office/officeart/2005/8/layout/hList9"/>
    <dgm:cxn modelId="{87433EB8-CF9C-694C-8C28-8EBA1FDBDE49}" type="presParOf" srcId="{56F9D3A4-11C8-1C4F-A222-300BE70E54C7}" destId="{0D70B663-C77E-FB4F-A7E8-B3B7D517570B}" srcOrd="0" destOrd="0" presId="urn:microsoft.com/office/officeart/2005/8/layout/hList9"/>
    <dgm:cxn modelId="{4C4A1D3E-63CD-8643-84B6-EE2DD45D0B07}" type="presParOf" srcId="{56F9D3A4-11C8-1C4F-A222-300BE70E54C7}" destId="{F6C7B1C3-681F-DA47-8BD2-927006838BCE}" srcOrd="1" destOrd="0" presId="urn:microsoft.com/office/officeart/2005/8/layout/hList9"/>
    <dgm:cxn modelId="{CF919388-7193-684B-A172-CC210F71596A}" type="presParOf" srcId="{2AAE0F44-F6DA-FD4B-8C71-7025DA59D411}" destId="{C376DAAC-07C1-734E-AB70-E14B97D51D27}" srcOrd="2" destOrd="0" presId="urn:microsoft.com/office/officeart/2005/8/layout/hList9"/>
    <dgm:cxn modelId="{178A8C98-8C00-F74A-9EC2-0D9DA5B3BB45}" type="presParOf" srcId="{2AAE0F44-F6DA-FD4B-8C71-7025DA59D411}" destId="{AAB93692-0A6B-5445-899D-09B0AD2E133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04883-DB7D-AD4D-8B36-4964F6186CB5}">
      <dsp:nvSpPr>
        <dsp:cNvPr id="0" name=""/>
        <dsp:cNvSpPr/>
      </dsp:nvSpPr>
      <dsp:spPr>
        <a:xfrm>
          <a:off x="43" y="72805"/>
          <a:ext cx="4122977" cy="7679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Paraphrasing is not:</a:t>
          </a:r>
        </a:p>
      </dsp:txBody>
      <dsp:txXfrm>
        <a:off x="43" y="72805"/>
        <a:ext cx="4122977" cy="767986"/>
      </dsp:txXfrm>
    </dsp:sp>
    <dsp:sp modelId="{6B4F9490-4D28-9C45-BB6F-AF7AAFD337B1}">
      <dsp:nvSpPr>
        <dsp:cNvPr id="0" name=""/>
        <dsp:cNvSpPr/>
      </dsp:nvSpPr>
      <dsp:spPr>
        <a:xfrm>
          <a:off x="43" y="840791"/>
          <a:ext cx="4122977" cy="423330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Repeating everything that person has said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Acting like a parrot and repeating everything verbatim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 opportunity to express judgment (by speaking in a sarcastic tone, for example)</a:t>
          </a:r>
        </a:p>
      </dsp:txBody>
      <dsp:txXfrm>
        <a:off x="43" y="840791"/>
        <a:ext cx="4122977" cy="4233304"/>
      </dsp:txXfrm>
    </dsp:sp>
    <dsp:sp modelId="{220AB255-EBD6-C343-BD9C-F24A4808B0C0}">
      <dsp:nvSpPr>
        <dsp:cNvPr id="0" name=""/>
        <dsp:cNvSpPr/>
      </dsp:nvSpPr>
      <dsp:spPr>
        <a:xfrm>
          <a:off x="4700236" y="72805"/>
          <a:ext cx="4122977" cy="7679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 paraphrase well, you should:</a:t>
          </a:r>
        </a:p>
      </dsp:txBody>
      <dsp:txXfrm>
        <a:off x="4700236" y="72805"/>
        <a:ext cx="4122977" cy="767986"/>
      </dsp:txXfrm>
    </dsp:sp>
    <dsp:sp modelId="{0315E527-FA3C-2C4C-8245-7027CB82285B}">
      <dsp:nvSpPr>
        <dsp:cNvPr id="0" name=""/>
        <dsp:cNvSpPr/>
      </dsp:nvSpPr>
      <dsp:spPr>
        <a:xfrm>
          <a:off x="4700236" y="840791"/>
          <a:ext cx="4122977" cy="423330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Paraphrase only when you need clarification or confirmation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Put the statement in your own words, rather than using the speaker's words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Use introductory statements like, "Do you mean..." or, "What I'm hearing is..."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Refrain from making judgments, injecting your own thoughts, and offering your opinion</a:t>
          </a:r>
        </a:p>
      </dsp:txBody>
      <dsp:txXfrm>
        <a:off x="4700236" y="840791"/>
        <a:ext cx="4122977" cy="42333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0B663-C77E-FB4F-A7E8-B3B7D517570B}">
      <dsp:nvSpPr>
        <dsp:cNvPr id="0" name=""/>
        <dsp:cNvSpPr/>
      </dsp:nvSpPr>
      <dsp:spPr>
        <a:xfrm>
          <a:off x="1540372" y="441216"/>
          <a:ext cx="1649895" cy="1100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Situation</a:t>
          </a:r>
          <a:endParaRPr lang="en-US" sz="23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804356" y="441216"/>
        <a:ext cx="1385912" cy="1100480"/>
      </dsp:txXfrm>
    </dsp:sp>
    <dsp:sp modelId="{AAB93692-0A6B-5445-899D-09B0AD2E133D}">
      <dsp:nvSpPr>
        <dsp:cNvPr id="0" name=""/>
        <dsp:cNvSpPr/>
      </dsp:nvSpPr>
      <dsp:spPr>
        <a:xfrm>
          <a:off x="660428" y="1244"/>
          <a:ext cx="1099930" cy="10999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</a:t>
          </a:r>
        </a:p>
      </dsp:txBody>
      <dsp:txXfrm>
        <a:off x="821509" y="162325"/>
        <a:ext cx="777768" cy="7777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0B663-C77E-FB4F-A7E8-B3B7D517570B}">
      <dsp:nvSpPr>
        <dsp:cNvPr id="0" name=""/>
        <dsp:cNvSpPr/>
      </dsp:nvSpPr>
      <dsp:spPr>
        <a:xfrm>
          <a:off x="1540372" y="441216"/>
          <a:ext cx="1649895" cy="1100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Problem</a:t>
          </a:r>
          <a:endParaRPr lang="en-US" sz="24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804356" y="441216"/>
        <a:ext cx="1385912" cy="1100480"/>
      </dsp:txXfrm>
    </dsp:sp>
    <dsp:sp modelId="{AAB93692-0A6B-5445-899D-09B0AD2E133D}">
      <dsp:nvSpPr>
        <dsp:cNvPr id="0" name=""/>
        <dsp:cNvSpPr/>
      </dsp:nvSpPr>
      <dsp:spPr>
        <a:xfrm>
          <a:off x="660428" y="1244"/>
          <a:ext cx="1099930" cy="10999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</a:t>
          </a:r>
        </a:p>
      </dsp:txBody>
      <dsp:txXfrm>
        <a:off x="821509" y="162325"/>
        <a:ext cx="777768" cy="7777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0B663-C77E-FB4F-A7E8-B3B7D517570B}">
      <dsp:nvSpPr>
        <dsp:cNvPr id="0" name=""/>
        <dsp:cNvSpPr/>
      </dsp:nvSpPr>
      <dsp:spPr>
        <a:xfrm>
          <a:off x="1540372" y="441216"/>
          <a:ext cx="1649895" cy="110048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Implication</a:t>
          </a:r>
        </a:p>
      </dsp:txBody>
      <dsp:txXfrm>
        <a:off x="1804356" y="441216"/>
        <a:ext cx="1385912" cy="1100480"/>
      </dsp:txXfrm>
    </dsp:sp>
    <dsp:sp modelId="{AAB93692-0A6B-5445-899D-09B0AD2E133D}">
      <dsp:nvSpPr>
        <dsp:cNvPr id="0" name=""/>
        <dsp:cNvSpPr/>
      </dsp:nvSpPr>
      <dsp:spPr>
        <a:xfrm>
          <a:off x="660428" y="1244"/>
          <a:ext cx="1099930" cy="109993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</a:t>
          </a:r>
        </a:p>
      </dsp:txBody>
      <dsp:txXfrm>
        <a:off x="821509" y="162325"/>
        <a:ext cx="777768" cy="7777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0B663-C77E-FB4F-A7E8-B3B7D517570B}">
      <dsp:nvSpPr>
        <dsp:cNvPr id="0" name=""/>
        <dsp:cNvSpPr/>
      </dsp:nvSpPr>
      <dsp:spPr>
        <a:xfrm>
          <a:off x="1540372" y="441216"/>
          <a:ext cx="1649895" cy="110048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Need-payoff</a:t>
          </a:r>
        </a:p>
      </dsp:txBody>
      <dsp:txXfrm>
        <a:off x="1804356" y="441216"/>
        <a:ext cx="1385912" cy="1100480"/>
      </dsp:txXfrm>
    </dsp:sp>
    <dsp:sp modelId="{AAB93692-0A6B-5445-899D-09B0AD2E133D}">
      <dsp:nvSpPr>
        <dsp:cNvPr id="0" name=""/>
        <dsp:cNvSpPr/>
      </dsp:nvSpPr>
      <dsp:spPr>
        <a:xfrm>
          <a:off x="660428" y="1244"/>
          <a:ext cx="1099930" cy="109993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</a:t>
          </a:r>
        </a:p>
      </dsp:txBody>
      <dsp:txXfrm>
        <a:off x="821509" y="162325"/>
        <a:ext cx="777768" cy="7777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0B663-C77E-FB4F-A7E8-B3B7D517570B}">
      <dsp:nvSpPr>
        <dsp:cNvPr id="0" name=""/>
        <dsp:cNvSpPr/>
      </dsp:nvSpPr>
      <dsp:spPr>
        <a:xfrm>
          <a:off x="1753693" y="440948"/>
          <a:ext cx="1651235" cy="11013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Situation</a:t>
          </a:r>
          <a:endParaRPr lang="en-US" sz="21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017891" y="440948"/>
        <a:ext cx="1387037" cy="1101374"/>
      </dsp:txXfrm>
    </dsp:sp>
    <dsp:sp modelId="{AAB93692-0A6B-5445-899D-09B0AD2E133D}">
      <dsp:nvSpPr>
        <dsp:cNvPr id="0" name=""/>
        <dsp:cNvSpPr/>
      </dsp:nvSpPr>
      <dsp:spPr>
        <a:xfrm>
          <a:off x="873034" y="618"/>
          <a:ext cx="1100823" cy="11008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</a:t>
          </a:r>
        </a:p>
      </dsp:txBody>
      <dsp:txXfrm>
        <a:off x="1034246" y="161830"/>
        <a:ext cx="778399" cy="7783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0B663-C77E-FB4F-A7E8-B3B7D517570B}">
      <dsp:nvSpPr>
        <dsp:cNvPr id="0" name=""/>
        <dsp:cNvSpPr/>
      </dsp:nvSpPr>
      <dsp:spPr>
        <a:xfrm>
          <a:off x="1540372" y="441216"/>
          <a:ext cx="1649895" cy="1100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Problem</a:t>
          </a:r>
          <a:endParaRPr lang="en-US" sz="2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804356" y="441216"/>
        <a:ext cx="1385912" cy="1100480"/>
      </dsp:txXfrm>
    </dsp:sp>
    <dsp:sp modelId="{AAB93692-0A6B-5445-899D-09B0AD2E133D}">
      <dsp:nvSpPr>
        <dsp:cNvPr id="0" name=""/>
        <dsp:cNvSpPr/>
      </dsp:nvSpPr>
      <dsp:spPr>
        <a:xfrm>
          <a:off x="660428" y="1244"/>
          <a:ext cx="1099930" cy="10999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</a:t>
          </a:r>
        </a:p>
      </dsp:txBody>
      <dsp:txXfrm>
        <a:off x="821509" y="162325"/>
        <a:ext cx="777768" cy="7777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0B663-C77E-FB4F-A7E8-B3B7D517570B}">
      <dsp:nvSpPr>
        <dsp:cNvPr id="0" name=""/>
        <dsp:cNvSpPr/>
      </dsp:nvSpPr>
      <dsp:spPr>
        <a:xfrm>
          <a:off x="1540372" y="441216"/>
          <a:ext cx="1649895" cy="110048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Implication</a:t>
          </a:r>
          <a:endParaRPr lang="en-US" sz="170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804356" y="441216"/>
        <a:ext cx="1385912" cy="1100480"/>
      </dsp:txXfrm>
    </dsp:sp>
    <dsp:sp modelId="{AAB93692-0A6B-5445-899D-09B0AD2E133D}">
      <dsp:nvSpPr>
        <dsp:cNvPr id="0" name=""/>
        <dsp:cNvSpPr/>
      </dsp:nvSpPr>
      <dsp:spPr>
        <a:xfrm>
          <a:off x="660428" y="1244"/>
          <a:ext cx="1099930" cy="109993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</a:t>
          </a:r>
        </a:p>
      </dsp:txBody>
      <dsp:txXfrm>
        <a:off x="821509" y="162325"/>
        <a:ext cx="777768" cy="7777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0B663-C77E-FB4F-A7E8-B3B7D517570B}">
      <dsp:nvSpPr>
        <dsp:cNvPr id="0" name=""/>
        <dsp:cNvSpPr/>
      </dsp:nvSpPr>
      <dsp:spPr>
        <a:xfrm>
          <a:off x="1540372" y="441216"/>
          <a:ext cx="1649895" cy="110048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Need-payoff</a:t>
          </a:r>
          <a:endParaRPr lang="en-US" sz="240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804356" y="441216"/>
        <a:ext cx="1385912" cy="1100480"/>
      </dsp:txXfrm>
    </dsp:sp>
    <dsp:sp modelId="{AAB93692-0A6B-5445-899D-09B0AD2E133D}">
      <dsp:nvSpPr>
        <dsp:cNvPr id="0" name=""/>
        <dsp:cNvSpPr/>
      </dsp:nvSpPr>
      <dsp:spPr>
        <a:xfrm>
          <a:off x="660428" y="1244"/>
          <a:ext cx="1099930" cy="109993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</a:t>
          </a:r>
        </a:p>
      </dsp:txBody>
      <dsp:txXfrm>
        <a:off x="821509" y="162325"/>
        <a:ext cx="777768" cy="777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3D267-4379-CB43-B4EF-630D341C86A7}" type="datetimeFigureOut">
              <a:rPr lang="en-GB" smtClean="0"/>
              <a:t>05/04/19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B8962-DA06-A640-BA0F-58085F2C2C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061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B8962-DA06-A640-BA0F-58085F2C2CA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324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Welcome and agenda from Paul and Anita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B8962-DA06-A640-BA0F-58085F2C2CA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69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Michelle &amp; Marilyn made this slide </a:t>
            </a:r>
            <a:r>
              <a:rPr lang="en-GB" dirty="0">
                <a:sym typeface="Wingdings" pitchFamily="2" charset="2"/>
              </a:rPr>
              <a:t>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B8962-DA06-A640-BA0F-58085F2C2CA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047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B8962-DA06-A640-BA0F-58085F2C2CA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434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B8962-DA06-A640-BA0F-58085F2C2CA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6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B8962-DA06-A640-BA0F-58085F2C2CA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159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slide plays audio automatically for 1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B8962-DA06-A640-BA0F-58085F2C2CA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390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B8962-DA06-A640-BA0F-58085F2C2CA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39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 dirty="0">
              <a:latin typeface="Open Sans Regular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000" cap="none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573787B-0BDA-214C-BCE8-F7475B8EB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9700" y="5370549"/>
            <a:ext cx="2858708" cy="7676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6A9CF6-2AE3-EC49-B08A-E484411B53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861"/>
          <a:stretch/>
        </p:blipFill>
        <p:spPr>
          <a:xfrm>
            <a:off x="10502119" y="6165714"/>
            <a:ext cx="1232681" cy="673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595D77-6D0A-7148-BE94-170677DDE5EE}"/>
              </a:ext>
            </a:extLst>
          </p:cNvPr>
          <p:cNvSpPr txBox="1"/>
          <p:nvPr userDrawn="1"/>
        </p:nvSpPr>
        <p:spPr>
          <a:xfrm>
            <a:off x="9453464" y="6427530"/>
            <a:ext cx="130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Created by</a:t>
            </a:r>
          </a:p>
        </p:txBody>
      </p:sp>
    </p:spTree>
    <p:extLst>
      <p:ext uri="{BB962C8B-B14F-4D97-AF65-F5344CB8AC3E}">
        <p14:creationId xmlns:p14="http://schemas.microsoft.com/office/powerpoint/2010/main" val="1891811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426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397851" cy="674624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422400"/>
            <a:ext cx="10401110" cy="4886960"/>
          </a:xfrm>
        </p:spPr>
        <p:txBody>
          <a:bodyPr/>
          <a:lstStyle>
            <a:lvl1pPr>
              <a:defRPr sz="2500" baseline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544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401110" cy="684784"/>
          </a:xfrm>
        </p:spPr>
        <p:txBody>
          <a:bodyPr>
            <a:normAutofit/>
          </a:bodyPr>
          <a:lstStyle>
            <a:lvl1pPr>
              <a:defRPr sz="40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6" y="1391920"/>
            <a:ext cx="5038743" cy="49174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0922" y="1391920"/>
            <a:ext cx="5044316" cy="49174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553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3850"/>
            <a:ext cx="10401110" cy="6556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0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37B40E-95A3-3548-AA7B-22C1E2BE2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6323" y="6194730"/>
            <a:ext cx="1878252" cy="50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91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662989-F7F0-A54C-A5FC-ABC606725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5217" y="6119248"/>
            <a:ext cx="2159358" cy="57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91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945308-1BBA-A94B-A78D-B7B884BA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2BE387-EDD0-B941-BAC0-4C5EB5EF5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31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B4B96-6693-124A-998A-5772797F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08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theme" Target="../theme/theme2.xm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02570"/>
            <a:ext cx="10401110" cy="749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1442720"/>
            <a:ext cx="10401110" cy="486664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51840" y="4199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9F69F2-0322-7D43-9025-30DE672E758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65217" y="6119248"/>
            <a:ext cx="2159358" cy="57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2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7" r:id="rId4"/>
    <p:sldLayoutId id="2147483668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0" i="0" kern="1200" cap="none" spc="100" baseline="0">
          <a:solidFill>
            <a:schemeClr val="tx1">
              <a:lumMod val="95000"/>
              <a:lumOff val="5000"/>
            </a:schemeClr>
          </a:solidFill>
          <a:latin typeface="Roboto Slab Regular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b="0" i="0" kern="1200">
          <a:solidFill>
            <a:schemeClr val="tx1"/>
          </a:solidFill>
          <a:latin typeface="Open Sans Regular" panose="020B0606030504020204" pitchFamily="34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b="0" i="0" kern="1200">
          <a:solidFill>
            <a:schemeClr val="tx1"/>
          </a:solidFill>
          <a:latin typeface="Open Sans Regular" panose="020B0606030504020204" pitchFamily="34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b="0" i="0" kern="1200">
          <a:solidFill>
            <a:schemeClr val="tx1"/>
          </a:solidFill>
          <a:latin typeface="Open Sans Regular" panose="020B0606030504020204" pitchFamily="34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b="0" i="0" kern="1200">
          <a:solidFill>
            <a:schemeClr val="tx1"/>
          </a:solidFill>
          <a:latin typeface="Open Sans Regular" panose="020B0606030504020204" pitchFamily="34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b="0" i="0" kern="1200">
          <a:solidFill>
            <a:schemeClr val="tx1"/>
          </a:solidFill>
          <a:latin typeface="Open Sans Regular" panose="020B0606030504020204" pitchFamily="34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83">
          <p15:clr>
            <a:srgbClr val="F26B43"/>
          </p15:clr>
        </p15:guide>
        <p15:guide id="2" pos="71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C4A7790-B055-B143-BC7D-811402C16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944BDB-9939-4347-8286-D151B0D8D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0C88DD-A1A7-9C42-8AF6-D5D8BECD8D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65217" y="6119248"/>
            <a:ext cx="2159358" cy="57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1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7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sv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3.xml"/><Relationship Id="rId20" Type="http://schemas.openxmlformats.org/officeDocument/2006/relationships/diagramColors" Target="../diagrams/colors5.xml"/><Relationship Id="rId21" Type="http://schemas.microsoft.com/office/2007/relationships/diagramDrawing" Target="../diagrams/drawing5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2" Type="http://schemas.openxmlformats.org/officeDocument/2006/relationships/diagramData" Target="../diagrams/data4.xml"/><Relationship Id="rId13" Type="http://schemas.openxmlformats.org/officeDocument/2006/relationships/diagramLayout" Target="../diagrams/layout4.xml"/><Relationship Id="rId14" Type="http://schemas.openxmlformats.org/officeDocument/2006/relationships/diagramQuickStyle" Target="../diagrams/quickStyle4.xml"/><Relationship Id="rId15" Type="http://schemas.openxmlformats.org/officeDocument/2006/relationships/diagramColors" Target="../diagrams/colors4.xml"/><Relationship Id="rId16" Type="http://schemas.microsoft.com/office/2007/relationships/diagramDrawing" Target="../diagrams/drawing4.xml"/><Relationship Id="rId17" Type="http://schemas.openxmlformats.org/officeDocument/2006/relationships/diagramData" Target="../diagrams/data5.xml"/><Relationship Id="rId18" Type="http://schemas.openxmlformats.org/officeDocument/2006/relationships/diagramLayout" Target="../diagrams/layout5.xml"/><Relationship Id="rId19" Type="http://schemas.openxmlformats.org/officeDocument/2006/relationships/diagramQuickStyle" Target="../diagrams/quickStyle5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7.xml"/><Relationship Id="rId20" Type="http://schemas.openxmlformats.org/officeDocument/2006/relationships/diagramQuickStyle" Target="../diagrams/quickStyle9.xml"/><Relationship Id="rId21" Type="http://schemas.openxmlformats.org/officeDocument/2006/relationships/diagramColors" Target="../diagrams/colors9.xml"/><Relationship Id="rId22" Type="http://schemas.microsoft.com/office/2007/relationships/diagramDrawing" Target="../diagrams/drawing9.xml"/><Relationship Id="rId10" Type="http://schemas.openxmlformats.org/officeDocument/2006/relationships/diagramQuickStyle" Target="../diagrams/quickStyle7.xml"/><Relationship Id="rId11" Type="http://schemas.openxmlformats.org/officeDocument/2006/relationships/diagramColors" Target="../diagrams/colors7.xml"/><Relationship Id="rId12" Type="http://schemas.microsoft.com/office/2007/relationships/diagramDrawing" Target="../diagrams/drawing7.xml"/><Relationship Id="rId13" Type="http://schemas.openxmlformats.org/officeDocument/2006/relationships/diagramData" Target="../diagrams/data8.xml"/><Relationship Id="rId14" Type="http://schemas.openxmlformats.org/officeDocument/2006/relationships/diagramLayout" Target="../diagrams/layout8.xml"/><Relationship Id="rId15" Type="http://schemas.openxmlformats.org/officeDocument/2006/relationships/diagramQuickStyle" Target="../diagrams/quickStyle8.xml"/><Relationship Id="rId16" Type="http://schemas.openxmlformats.org/officeDocument/2006/relationships/diagramColors" Target="../diagrams/colors8.xml"/><Relationship Id="rId17" Type="http://schemas.microsoft.com/office/2007/relationships/diagramDrawing" Target="../diagrams/drawing8.xml"/><Relationship Id="rId18" Type="http://schemas.openxmlformats.org/officeDocument/2006/relationships/diagramData" Target="../diagrams/data9.xml"/><Relationship Id="rId19" Type="http://schemas.openxmlformats.org/officeDocument/2006/relationships/diagramLayout" Target="../diagrams/layout9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diagramData" Target="../diagrams/data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www.zing365.co.uk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20852-F2F3-8144-8BAE-DBCC1C071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5226703"/>
            <a:ext cx="8243888" cy="1125036"/>
          </a:xfrm>
        </p:spPr>
        <p:txBody>
          <a:bodyPr>
            <a:noAutofit/>
          </a:bodyPr>
          <a:lstStyle/>
          <a:p>
            <a:r>
              <a:rPr lang="en-GB" sz="3600" dirty="0"/>
              <a:t>Listening and Questioning Skills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D357A5-CCB8-334A-BFA1-5E3EDFD52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43" b="34035"/>
          <a:stretch/>
        </p:blipFill>
        <p:spPr>
          <a:xfrm>
            <a:off x="-20406" y="1"/>
            <a:ext cx="12212406" cy="48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4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5822F2-1C77-8841-9628-C580D629B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&amp; Closed Questions - Examples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87A2D1ED-4BD7-FE4A-88BF-1AC2C1606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72985"/>
              </p:ext>
            </p:extLst>
          </p:nvPr>
        </p:nvGraphicFramePr>
        <p:xfrm>
          <a:off x="1506838" y="1794704"/>
          <a:ext cx="8773984" cy="4436643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4386992">
                  <a:extLst>
                    <a:ext uri="{9D8B030D-6E8A-4147-A177-3AD203B41FA5}">
                      <a16:colId xmlns:a16="http://schemas.microsoft.com/office/drawing/2014/main" xmlns="" val="2948519316"/>
                    </a:ext>
                  </a:extLst>
                </a:gridCol>
                <a:gridCol w="4386992">
                  <a:extLst>
                    <a:ext uri="{9D8B030D-6E8A-4147-A177-3AD203B41FA5}">
                      <a16:colId xmlns:a16="http://schemas.microsoft.com/office/drawing/2014/main" xmlns="" val="1990863245"/>
                    </a:ext>
                  </a:extLst>
                </a:gridCol>
              </a:tblGrid>
              <a:tr h="555395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Open</a:t>
                      </a:r>
                      <a:endParaRPr lang="en-GB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Closed</a:t>
                      </a:r>
                      <a:endParaRPr lang="en-GB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7093521"/>
                  </a:ext>
                </a:extLst>
              </a:tr>
              <a:tr h="555395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How are things going?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Is that ok with you?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5403649"/>
                  </a:ext>
                </a:extLst>
              </a:tr>
              <a:tr h="555395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What do you think we can do about this?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Can you do that?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0574098"/>
                  </a:ext>
                </a:extLst>
              </a:tr>
              <a:tr h="958628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How do you think we should solve the problem?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Does that make sense?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6495814"/>
                  </a:ext>
                </a:extLst>
              </a:tr>
              <a:tr h="555395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What is your opinion?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Did you understand everything?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2066387"/>
                  </a:ext>
                </a:extLst>
              </a:tr>
              <a:tr h="555395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Tell me more about your business?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Would you like to proceed?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5741720"/>
                  </a:ext>
                </a:extLst>
              </a:tr>
              <a:tr h="555395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Explain to me how that works?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Are you happy with my proposal?</a:t>
                      </a:r>
                      <a:endParaRPr lang="en-GB" sz="20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6048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900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CD2B798-7994-4548-A2BE-4AEF9C1A5F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>
            <a:extLst>
              <a:ext uri="{FF2B5EF4-FFF2-40B4-BE49-F238E27FC236}">
                <a16:creationId xmlns:a16="http://schemas.microsoft.com/office/drawing/2014/main" xmlns="" id="{E6162320-3B67-42BB-AF9D-939326E648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722E143-84C1-4F95-937C-78B92D2811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B8D726A5-7900-41B4-8D49-49B4A2010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81CD08-1E14-914E-AB25-7E0B13FD7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/>
          </a:blip>
          <a:srcRect t="6226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A3F135-F1D9-4412-93B2-274F7062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83657"/>
            <a:ext cx="7164674" cy="45308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kern="1200" spc="200" baseline="0" dirty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Questioning Activity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242924-60E3-4786-9266-934E7D895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608" y="1683657"/>
            <a:ext cx="3096926" cy="45308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What’s on the card?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6E49661-E258-450C-8150-A91A6B30D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421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54A87C1-9634-B84C-8A73-8BCEBE23819E}"/>
              </a:ext>
            </a:extLst>
          </p:cNvPr>
          <p:cNvGrpSpPr/>
          <p:nvPr/>
        </p:nvGrpSpPr>
        <p:grpSpPr>
          <a:xfrm>
            <a:off x="4156751" y="941659"/>
            <a:ext cx="4940879" cy="5391832"/>
            <a:chOff x="5576983" y="1682750"/>
            <a:chExt cx="3200400" cy="3492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EE84108-229B-A24E-A6B4-A980E31FE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6983" y="1682750"/>
              <a:ext cx="3200400" cy="349250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6CE1240-9CAC-9C4F-B8BD-974EE848234C}"/>
                </a:ext>
              </a:extLst>
            </p:cNvPr>
            <p:cNvSpPr/>
            <p:nvPr/>
          </p:nvSpPr>
          <p:spPr>
            <a:xfrm>
              <a:off x="5687147" y="1812325"/>
              <a:ext cx="2971064" cy="76611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ight Brace 4">
            <a:extLst>
              <a:ext uri="{FF2B5EF4-FFF2-40B4-BE49-F238E27FC236}">
                <a16:creationId xmlns:a16="http://schemas.microsoft.com/office/drawing/2014/main" xmlns="" id="{5DC6246D-DC5C-C045-9A61-1EB4AF79E81F}"/>
              </a:ext>
            </a:extLst>
          </p:cNvPr>
          <p:cNvSpPr/>
          <p:nvPr/>
        </p:nvSpPr>
        <p:spPr>
          <a:xfrm>
            <a:off x="9267705" y="818699"/>
            <a:ext cx="1146653" cy="5637752"/>
          </a:xfrm>
          <a:prstGeom prst="rightBrac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64D17E-1E14-0F4C-B81F-2179D16BA179}"/>
              </a:ext>
            </a:extLst>
          </p:cNvPr>
          <p:cNvSpPr txBox="1"/>
          <p:nvPr/>
        </p:nvSpPr>
        <p:spPr>
          <a:xfrm>
            <a:off x="10584433" y="3339548"/>
            <a:ext cx="159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084DB8-EE22-B141-B7B8-022A85149C64}"/>
              </a:ext>
            </a:extLst>
          </p:cNvPr>
          <p:cNvSpPr txBox="1"/>
          <p:nvPr/>
        </p:nvSpPr>
        <p:spPr>
          <a:xfrm>
            <a:off x="6010964" y="1471469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D215F3E-57E8-D94B-B29D-263237BA4667}"/>
              </a:ext>
            </a:extLst>
          </p:cNvPr>
          <p:cNvSpPr txBox="1"/>
          <p:nvPr/>
        </p:nvSpPr>
        <p:spPr>
          <a:xfrm>
            <a:off x="5826910" y="4067364"/>
            <a:ext cx="1600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B4FAA2-391C-4541-B0F0-5AE528ACF856}"/>
              </a:ext>
            </a:extLst>
          </p:cNvPr>
          <p:cNvSpPr txBox="1"/>
          <p:nvPr/>
        </p:nvSpPr>
        <p:spPr>
          <a:xfrm>
            <a:off x="6004011" y="2524500"/>
            <a:ext cx="1232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C1D9E42-FD46-A443-8C8A-7F371B0FBE57}"/>
              </a:ext>
            </a:extLst>
          </p:cNvPr>
          <p:cNvSpPr txBox="1"/>
          <p:nvPr/>
        </p:nvSpPr>
        <p:spPr>
          <a:xfrm>
            <a:off x="6004011" y="3295932"/>
            <a:ext cx="1232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70081D2-F664-1E4D-8830-7E0D94A7EAB2}"/>
              </a:ext>
            </a:extLst>
          </p:cNvPr>
          <p:cNvSpPr txBox="1"/>
          <p:nvPr/>
        </p:nvSpPr>
        <p:spPr>
          <a:xfrm>
            <a:off x="6341941" y="4802296"/>
            <a:ext cx="5565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</a:p>
          <a:p>
            <a:pPr algn="ctr"/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</a:p>
          <a:p>
            <a:pPr algn="ctr"/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</a:p>
          <a:p>
            <a:pPr algn="ctr"/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</a:p>
          <a:p>
            <a:pPr algn="ctr"/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B65310D-7326-494B-8FC2-719AA5C1D826}"/>
              </a:ext>
            </a:extLst>
          </p:cNvPr>
          <p:cNvSpPr/>
          <p:nvPr/>
        </p:nvSpPr>
        <p:spPr>
          <a:xfrm>
            <a:off x="6054299" y="4634921"/>
            <a:ext cx="1145779" cy="21171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56C6314-2371-9045-9997-2819D141103E}"/>
              </a:ext>
            </a:extLst>
          </p:cNvPr>
          <p:cNvCxnSpPr>
            <a:cxnSpLocks/>
          </p:cNvCxnSpPr>
          <p:nvPr/>
        </p:nvCxnSpPr>
        <p:spPr>
          <a:xfrm flipH="1">
            <a:off x="3891637" y="4328974"/>
            <a:ext cx="1779768" cy="0"/>
          </a:xfrm>
          <a:prstGeom prst="line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493B276-0309-4346-B101-9DE9F786F936}"/>
              </a:ext>
            </a:extLst>
          </p:cNvPr>
          <p:cNvCxnSpPr>
            <a:cxnSpLocks/>
          </p:cNvCxnSpPr>
          <p:nvPr/>
        </p:nvCxnSpPr>
        <p:spPr>
          <a:xfrm flipH="1">
            <a:off x="3891637" y="5612338"/>
            <a:ext cx="2162662" cy="0"/>
          </a:xfrm>
          <a:prstGeom prst="line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0B65504-BD32-8F47-B25C-8814D1F812EB}"/>
              </a:ext>
            </a:extLst>
          </p:cNvPr>
          <p:cNvSpPr txBox="1"/>
          <p:nvPr/>
        </p:nvSpPr>
        <p:spPr>
          <a:xfrm>
            <a:off x="1501809" y="5412283"/>
            <a:ext cx="2594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You’ve understood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602A424-11A1-4041-BE5C-A67DEA03FA2F}"/>
              </a:ext>
            </a:extLst>
          </p:cNvPr>
          <p:cNvSpPr txBox="1"/>
          <p:nvPr/>
        </p:nvSpPr>
        <p:spPr>
          <a:xfrm>
            <a:off x="1422514" y="4128919"/>
            <a:ext cx="2594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clarify or commit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1D92E2C2-8FC0-B044-8C82-CF3C5FE12CCA}"/>
              </a:ext>
            </a:extLst>
          </p:cNvPr>
          <p:cNvSpPr txBox="1">
            <a:spLocks/>
          </p:cNvSpPr>
          <p:nvPr/>
        </p:nvSpPr>
        <p:spPr>
          <a:xfrm>
            <a:off x="990727" y="486031"/>
            <a:ext cx="3026253" cy="6556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0" i="0" kern="1200" cap="none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Slab Regular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600" dirty="0"/>
              <a:t>Probing</a:t>
            </a:r>
          </a:p>
          <a:p>
            <a:pPr>
              <a:lnSpc>
                <a:spcPct val="100000"/>
              </a:lnSpc>
            </a:pPr>
            <a:r>
              <a:rPr lang="en-GB" sz="3600" dirty="0"/>
              <a:t>Techniques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99517CE-2315-5C41-9DA1-42F94CC7B22B}"/>
              </a:ext>
            </a:extLst>
          </p:cNvPr>
          <p:cNvCxnSpPr>
            <a:cxnSpLocks/>
          </p:cNvCxnSpPr>
          <p:nvPr/>
        </p:nvCxnSpPr>
        <p:spPr>
          <a:xfrm>
            <a:off x="745554" y="530680"/>
            <a:ext cx="0" cy="108546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DB7970-493B-7A40-A9BA-E403AC546EFB}"/>
              </a:ext>
            </a:extLst>
          </p:cNvPr>
          <p:cNvSpPr txBox="1"/>
          <p:nvPr/>
        </p:nvSpPr>
        <p:spPr>
          <a:xfrm>
            <a:off x="990727" y="2028781"/>
            <a:ext cx="251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Questioning funnel</a:t>
            </a:r>
          </a:p>
        </p:txBody>
      </p:sp>
    </p:spTree>
    <p:extLst>
      <p:ext uri="{BB962C8B-B14F-4D97-AF65-F5344CB8AC3E}">
        <p14:creationId xmlns:p14="http://schemas.microsoft.com/office/powerpoint/2010/main" val="2485591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AF08C7-5D02-E14B-A744-F8872DC1F245}"/>
              </a:ext>
            </a:extLst>
          </p:cNvPr>
          <p:cNvSpPr/>
          <p:nvPr/>
        </p:nvSpPr>
        <p:spPr>
          <a:xfrm>
            <a:off x="0" y="0"/>
            <a:ext cx="79295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4FF1DE65-D424-0243-8AE8-7513708F8853}"/>
              </a:ext>
            </a:extLst>
          </p:cNvPr>
          <p:cNvSpPr txBox="1">
            <a:spLocks/>
          </p:cNvSpPr>
          <p:nvPr/>
        </p:nvSpPr>
        <p:spPr>
          <a:xfrm>
            <a:off x="2032844" y="2735735"/>
            <a:ext cx="3082081" cy="62812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0" i="0" kern="1200" cap="none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Roboto Slab Regular" pitchFamily="2" charset="0"/>
                <a:ea typeface="+mj-ea"/>
                <a:cs typeface="+mj-cs"/>
              </a:defRPr>
            </a:lvl1pPr>
          </a:lstStyle>
          <a:p>
            <a:r>
              <a:rPr lang="en-GB" sz="4400" dirty="0">
                <a:solidFill>
                  <a:srgbClr val="FFFFFF"/>
                </a:solidFill>
              </a:rPr>
              <a:t>Probing</a:t>
            </a:r>
            <a:r>
              <a:rPr lang="en-GB" sz="3200" dirty="0">
                <a:solidFill>
                  <a:srgbClr val="FFFFFF"/>
                </a:solidFill>
              </a:rPr>
              <a:t> </a:t>
            </a:r>
            <a:r>
              <a:rPr lang="en-GB" sz="2400" dirty="0">
                <a:solidFill>
                  <a:srgbClr val="FFFFFF"/>
                </a:solidFill>
              </a:rPr>
              <a:t>(AR)</a:t>
            </a:r>
            <a:endParaRPr lang="en-GB" sz="3200" dirty="0">
              <a:solidFill>
                <a:srgbClr val="FFFFFF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6DE925F-6E2D-3642-8597-1CD4A50E523F}"/>
              </a:ext>
            </a:extLst>
          </p:cNvPr>
          <p:cNvCxnSpPr>
            <a:cxnSpLocks/>
          </p:cNvCxnSpPr>
          <p:nvPr/>
        </p:nvCxnSpPr>
        <p:spPr>
          <a:xfrm>
            <a:off x="2101902" y="3527841"/>
            <a:ext cx="30130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xmlns="" id="{8283BD0E-04B0-234B-9E58-A50AFF60B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063152" y="2395543"/>
            <a:ext cx="1936626" cy="193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33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319F8-9DA7-894A-996D-98E740104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D43379-3741-A94A-93A0-E50D7F8D8752}"/>
              </a:ext>
            </a:extLst>
          </p:cNvPr>
          <p:cNvSpPr txBox="1"/>
          <p:nvPr/>
        </p:nvSpPr>
        <p:spPr>
          <a:xfrm>
            <a:off x="1009839" y="1606810"/>
            <a:ext cx="8484782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Probing Questions</a:t>
            </a:r>
          </a:p>
          <a:p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objectives of asking probing questions are as follows: </a:t>
            </a:r>
          </a:p>
          <a:p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show interest and encourage the </a:t>
            </a:r>
            <a:r>
              <a:rPr lang="en-GB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keep talking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increase the quality and quantity of information already gained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q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confirm understanding of information already gained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D84F4C-314F-E54F-9B58-3F564B69B1EF}"/>
              </a:ext>
            </a:extLst>
          </p:cNvPr>
          <p:cNvSpPr txBox="1"/>
          <p:nvPr/>
        </p:nvSpPr>
        <p:spPr>
          <a:xfrm>
            <a:off x="1009839" y="4154060"/>
            <a:ext cx="10692951" cy="2043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Examples</a:t>
            </a:r>
          </a:p>
          <a:p>
            <a:endParaRPr lang="en-GB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Probing – </a:t>
            </a:r>
            <a:r>
              <a:rPr lang="en-GB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“You say you weren’t happy with the service from your provider. What happened?”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Probing – </a:t>
            </a:r>
            <a:r>
              <a:rPr lang="en-GB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“You mentioned regular contact. Explain how important is that to you? </a:t>
            </a: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Reflecting – </a:t>
            </a:r>
            <a:r>
              <a:rPr lang="en-GB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“What I really want is better benefits with my policy”… “Better?”</a:t>
            </a: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0F650D3D-4E12-4D93-ADD0-D103F101F2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37.41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5238" y="339375"/>
            <a:ext cx="536315" cy="53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9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46"/>
    </mc:Choice>
    <mc:Fallback xmlns="">
      <p:transition spd="slow" advTm="29504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90A218-DA54-0445-9377-487AE93B5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15208"/>
            <a:ext cx="3399016" cy="1074829"/>
          </a:xfrm>
        </p:spPr>
        <p:txBody>
          <a:bodyPr>
            <a:normAutofit/>
          </a:bodyPr>
          <a:lstStyle/>
          <a:p>
            <a:r>
              <a:rPr lang="en-GB" dirty="0"/>
              <a:t>SPIN </a:t>
            </a:r>
            <a:br>
              <a:rPr lang="en-GB" dirty="0"/>
            </a:br>
            <a:r>
              <a:rPr lang="en-GB" dirty="0"/>
              <a:t>Questioning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F6EC96-1303-064A-ACF9-4CF6F5D48A33}"/>
              </a:ext>
            </a:extLst>
          </p:cNvPr>
          <p:cNvGrpSpPr/>
          <p:nvPr/>
        </p:nvGrpSpPr>
        <p:grpSpPr>
          <a:xfrm>
            <a:off x="5018567" y="276446"/>
            <a:ext cx="3910817" cy="6176801"/>
            <a:chOff x="5109497" y="347332"/>
            <a:chExt cx="3763989" cy="594489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xmlns="" id="{82FBB873-3A08-6947-9A7B-D14E2CD77AA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04667945"/>
                </p:ext>
              </p:extLst>
            </p:nvPr>
          </p:nvGraphicFramePr>
          <p:xfrm>
            <a:off x="5167360" y="347332"/>
            <a:ext cx="3706126" cy="14850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xmlns="" id="{E7EADD2C-9479-F441-BB35-F21B4DDC298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33573799"/>
                </p:ext>
              </p:extLst>
            </p:nvPr>
          </p:nvGraphicFramePr>
          <p:xfrm>
            <a:off x="5167360" y="1832345"/>
            <a:ext cx="3706126" cy="14850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xmlns="" id="{5677863E-7963-0046-BFE8-95B5930A092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24312406"/>
                </p:ext>
              </p:extLst>
            </p:nvPr>
          </p:nvGraphicFramePr>
          <p:xfrm>
            <a:off x="5109497" y="3317358"/>
            <a:ext cx="3706126" cy="14850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xmlns="" id="{F76F25A8-EDFE-7847-AD7F-1665C17536F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27534548"/>
                </p:ext>
              </p:extLst>
            </p:nvPr>
          </p:nvGraphicFramePr>
          <p:xfrm>
            <a:off x="5109497" y="4807217"/>
            <a:ext cx="3706126" cy="148501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21679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3FFC37-1851-4A48-81F3-2C09C402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331" y="328667"/>
            <a:ext cx="3761015" cy="1202421"/>
          </a:xfrm>
        </p:spPr>
        <p:txBody>
          <a:bodyPr>
            <a:normAutofit/>
          </a:bodyPr>
          <a:lstStyle/>
          <a:p>
            <a:r>
              <a:rPr lang="en-GB" dirty="0"/>
              <a:t>SPIN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81AD370-7C77-F641-8A0B-27F40DAFD824}"/>
              </a:ext>
            </a:extLst>
          </p:cNvPr>
          <p:cNvGrpSpPr/>
          <p:nvPr/>
        </p:nvGrpSpPr>
        <p:grpSpPr>
          <a:xfrm>
            <a:off x="2398313" y="191386"/>
            <a:ext cx="4277964" cy="6176801"/>
            <a:chOff x="3929393" y="276446"/>
            <a:chExt cx="4277964" cy="6176801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xmlns="" id="{0E9B9D18-1708-D146-BEE2-EE7D758C353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09001789"/>
                </p:ext>
              </p:extLst>
            </p:nvPr>
          </p:nvGraphicFramePr>
          <p:xfrm>
            <a:off x="3929393" y="276446"/>
            <a:ext cx="4277964" cy="15429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xmlns="" id="{2BBA3DDE-4011-974F-B5F3-751C8012D89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53835427"/>
                </p:ext>
              </p:extLst>
            </p:nvPr>
          </p:nvGraphicFramePr>
          <p:xfrm>
            <a:off x="4143027" y="1819387"/>
            <a:ext cx="3850697" cy="15429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xmlns="" id="{1B836DC9-3FCF-B845-87E7-5A0820EBB19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164081"/>
                </p:ext>
              </p:extLst>
            </p:nvPr>
          </p:nvGraphicFramePr>
          <p:xfrm>
            <a:off x="4082907" y="3362329"/>
            <a:ext cx="3850697" cy="15429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xmlns="" id="{874845C3-9773-5448-84F0-070E78B1C20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91743884"/>
                </p:ext>
              </p:extLst>
            </p:nvPr>
          </p:nvGraphicFramePr>
          <p:xfrm>
            <a:off x="4082907" y="4910306"/>
            <a:ext cx="3850697" cy="15429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8" r:lo="rId19" r:qs="rId20" r:cs="rId21"/>
            </a:graphicData>
          </a:graphic>
        </p:graphicFrame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21F0A10-1C8F-5347-AE1A-0EF878EAF0EA}"/>
              </a:ext>
            </a:extLst>
          </p:cNvPr>
          <p:cNvSpPr/>
          <p:nvPr/>
        </p:nvSpPr>
        <p:spPr>
          <a:xfrm>
            <a:off x="5932977" y="637954"/>
            <a:ext cx="3870248" cy="10963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”Tell me a bit more about your business?”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068D17-BE9E-EB45-907D-81E3F672869D}"/>
              </a:ext>
            </a:extLst>
          </p:cNvPr>
          <p:cNvSpPr/>
          <p:nvPr/>
        </p:nvSpPr>
        <p:spPr>
          <a:xfrm>
            <a:off x="5932977" y="2197784"/>
            <a:ext cx="3870248" cy="10963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“What are the major issues you have with your existing broker?”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E52477F-F60A-FB45-9DB0-C36E4A169819}"/>
              </a:ext>
            </a:extLst>
          </p:cNvPr>
          <p:cNvSpPr/>
          <p:nvPr/>
        </p:nvSpPr>
        <p:spPr>
          <a:xfrm>
            <a:off x="5932977" y="3757614"/>
            <a:ext cx="3870248" cy="10963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“When was the last time you benchmarked against your current broker?”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3DF63DB-50BD-BB46-9EAA-3DC54AFBB81A}"/>
              </a:ext>
            </a:extLst>
          </p:cNvPr>
          <p:cNvSpPr/>
          <p:nvPr/>
        </p:nvSpPr>
        <p:spPr>
          <a:xfrm>
            <a:off x="5932977" y="5266779"/>
            <a:ext cx="3870248" cy="10963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“In other words, if we came up with a solution to address some of those concerns, you’d be interested, wouldn’t you?”</a:t>
            </a:r>
          </a:p>
        </p:txBody>
      </p:sp>
    </p:spTree>
    <p:extLst>
      <p:ext uri="{BB962C8B-B14F-4D97-AF65-F5344CB8AC3E}">
        <p14:creationId xmlns:p14="http://schemas.microsoft.com/office/powerpoint/2010/main" val="464123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B7238-596C-FB4A-8C06-E242820C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SPIN Questioning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ED339FC0-744B-784B-8A59-BE25F10D6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431991"/>
              </p:ext>
            </p:extLst>
          </p:nvPr>
        </p:nvGraphicFramePr>
        <p:xfrm>
          <a:off x="773264" y="2242962"/>
          <a:ext cx="10902837" cy="3364992"/>
        </p:xfrm>
        <a:graphic>
          <a:graphicData uri="http://schemas.openxmlformats.org/drawingml/2006/table">
            <a:tbl>
              <a:tblPr firstRow="1">
                <a:tableStyleId>{8799B23B-EC83-4686-B30A-512413B5E67A}</a:tableStyleId>
              </a:tblPr>
              <a:tblGrid>
                <a:gridCol w="3633931">
                  <a:extLst>
                    <a:ext uri="{9D8B030D-6E8A-4147-A177-3AD203B41FA5}">
                      <a16:colId xmlns:a16="http://schemas.microsoft.com/office/drawing/2014/main" xmlns="" val="1188359058"/>
                    </a:ext>
                  </a:extLst>
                </a:gridCol>
                <a:gridCol w="3633931">
                  <a:extLst>
                    <a:ext uri="{9D8B030D-6E8A-4147-A177-3AD203B41FA5}">
                      <a16:colId xmlns:a16="http://schemas.microsoft.com/office/drawing/2014/main" xmlns="" val="1147860537"/>
                    </a:ext>
                  </a:extLst>
                </a:gridCol>
                <a:gridCol w="3634975">
                  <a:extLst>
                    <a:ext uri="{9D8B030D-6E8A-4147-A177-3AD203B41FA5}">
                      <a16:colId xmlns:a16="http://schemas.microsoft.com/office/drawing/2014/main" xmlns="" val="935736397"/>
                    </a:ext>
                  </a:extLst>
                </a:gridCol>
              </a:tblGrid>
              <a:tr h="578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Situation Question</a:t>
                      </a:r>
                      <a:endParaRPr lang="en-GB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Possible </a:t>
                      </a:r>
                      <a:r>
                        <a:rPr lang="en-US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Customer 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Response</a:t>
                      </a:r>
                      <a:endParaRPr lang="en-GB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Problem Question</a:t>
                      </a:r>
                      <a:endParaRPr lang="en-GB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688752"/>
                  </a:ext>
                </a:extLst>
              </a:tr>
              <a:tr h="19519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 you use a broker or go direct to the insurer at the moment?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We currently use a broker but our account has been moved to their small business call centre in Scotland and we never hear from them.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Does this mean you don’t have a single point of contact?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5414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125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B7238-596C-FB4A-8C06-E242820C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SPIN Questioning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0496E568-F165-A34E-89CF-7A4AC2A7E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194370"/>
              </p:ext>
            </p:extLst>
          </p:nvPr>
        </p:nvGraphicFramePr>
        <p:xfrm>
          <a:off x="751999" y="2285057"/>
          <a:ext cx="10945367" cy="2925111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3656961">
                  <a:extLst>
                    <a:ext uri="{9D8B030D-6E8A-4147-A177-3AD203B41FA5}">
                      <a16:colId xmlns:a16="http://schemas.microsoft.com/office/drawing/2014/main" xmlns="" val="1188359058"/>
                    </a:ext>
                  </a:extLst>
                </a:gridCol>
                <a:gridCol w="3656961">
                  <a:extLst>
                    <a:ext uri="{9D8B030D-6E8A-4147-A177-3AD203B41FA5}">
                      <a16:colId xmlns:a16="http://schemas.microsoft.com/office/drawing/2014/main" xmlns="" val="1147860537"/>
                    </a:ext>
                  </a:extLst>
                </a:gridCol>
                <a:gridCol w="3631445">
                  <a:extLst>
                    <a:ext uri="{9D8B030D-6E8A-4147-A177-3AD203B41FA5}">
                      <a16:colId xmlns:a16="http://schemas.microsoft.com/office/drawing/2014/main" xmlns="" val="935736397"/>
                    </a:ext>
                  </a:extLst>
                </a:gridCol>
              </a:tblGrid>
              <a:tr h="577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Implied Question</a:t>
                      </a:r>
                      <a:endParaRPr lang="en-GB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Possible </a:t>
                      </a:r>
                      <a:r>
                        <a:rPr lang="en-US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Customer 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Response</a:t>
                      </a:r>
                      <a:endParaRPr lang="en-GB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Need-payoff</a:t>
                      </a:r>
                      <a:endParaRPr lang="en-GB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9688752"/>
                  </a:ext>
                </a:extLst>
              </a:tr>
              <a:tr h="2224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 you would prefer to have a local contact and be kept up to date in addition to just at renewal time?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GB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Yes – It feels as if they only get in touch when they want our business again</a:t>
                      </a:r>
                      <a:endParaRPr lang="en-GB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 if you had a dedicated account handler who kept in touch throughout the year, you would prefer that? </a:t>
                      </a:r>
                      <a:endParaRPr lang="en-GB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5414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98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4357C4-42CB-974E-A4A1-123F1A086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184" y="821579"/>
            <a:ext cx="8814816" cy="60364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D5B6E2-EB02-004A-84BC-15E1CB9128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9055" y="1286240"/>
            <a:ext cx="3498417" cy="944896"/>
          </a:xfrm>
        </p:spPr>
        <p:txBody>
          <a:bodyPr>
            <a:normAutofit fontScale="90000"/>
          </a:bodyPr>
          <a:lstStyle/>
          <a:p>
            <a:r>
              <a:rPr lang="en-GB" dirty="0"/>
              <a:t>Commit</a:t>
            </a:r>
            <a:br>
              <a:rPr lang="en-GB" dirty="0"/>
            </a:br>
            <a:r>
              <a:rPr lang="en-GB" dirty="0"/>
              <a:t>to Action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FD591D9-E416-CB42-96F7-4791AC529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93" y="6168016"/>
            <a:ext cx="2159358" cy="57982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B474EBA-4D22-7249-9A39-BF372645A06D}"/>
              </a:ext>
            </a:extLst>
          </p:cNvPr>
          <p:cNvCxnSpPr>
            <a:cxnSpLocks/>
          </p:cNvCxnSpPr>
          <p:nvPr/>
        </p:nvCxnSpPr>
        <p:spPr>
          <a:xfrm>
            <a:off x="744399" y="2484593"/>
            <a:ext cx="2681553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B7E6539-B149-CC47-B409-CC57370AE4E1}"/>
              </a:ext>
            </a:extLst>
          </p:cNvPr>
          <p:cNvSpPr/>
          <p:nvPr/>
        </p:nvSpPr>
        <p:spPr>
          <a:xfrm>
            <a:off x="659055" y="2867826"/>
            <a:ext cx="4083633" cy="2229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 complete and hand back the ‘Commit to Action’ sheets</a:t>
            </a:r>
          </a:p>
          <a:p>
            <a:pPr>
              <a:lnSpc>
                <a:spcPct val="200000"/>
              </a:lnSpc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 for your time </a:t>
            </a:r>
          </a:p>
        </p:txBody>
      </p:sp>
    </p:spTree>
    <p:extLst>
      <p:ext uri="{BB962C8B-B14F-4D97-AF65-F5344CB8AC3E}">
        <p14:creationId xmlns:p14="http://schemas.microsoft.com/office/powerpoint/2010/main" val="374811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AEF89F-8CAD-4342-AD14-154A4BF56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163C48-E39F-A945-9FCF-8C7BC90D3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708878"/>
            <a:ext cx="9543938" cy="3882452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000" dirty="0"/>
              <a:t> Listening skills and how to demonstrate active listening during conversations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000" dirty="0"/>
              <a:t> Understanding different questioning techniques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000" dirty="0"/>
              <a:t> Using questions to fact find and find opportunities - probing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000" dirty="0"/>
              <a:t> Using questions to build rapport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000" dirty="0"/>
              <a:t> Using questions to gain commitment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000" dirty="0"/>
              <a:t> How to use SPIN questioning effectively</a:t>
            </a:r>
          </a:p>
          <a:p>
            <a:pPr lvl="0" fontAlgn="base">
              <a:buFont typeface="Wingdings" pitchFamily="2" charset="2"/>
              <a:buChar char="q"/>
            </a:pPr>
            <a:endParaRPr lang="en-GB" sz="2000" dirty="0"/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646746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4563AF-353B-E94F-B339-D4544B5F5F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82028" y="2602213"/>
            <a:ext cx="4267177" cy="1573784"/>
          </a:xfrm>
        </p:spPr>
        <p:txBody>
          <a:bodyPr>
            <a:normAutofit/>
          </a:bodyPr>
          <a:lstStyle/>
          <a:p>
            <a:pPr algn="r"/>
            <a:r>
              <a:rPr lang="en-GB" sz="4000" dirty="0"/>
              <a:t>Visit Zing365 </a:t>
            </a:r>
            <a:br>
              <a:rPr lang="en-GB" sz="4000" dirty="0"/>
            </a:br>
            <a:r>
              <a:rPr lang="en-GB" sz="4000" dirty="0"/>
              <a:t>for more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0638D8D-099F-D944-A3D8-8D8D1CB5C994}"/>
              </a:ext>
            </a:extLst>
          </p:cNvPr>
          <p:cNvCxnSpPr>
            <a:cxnSpLocks/>
          </p:cNvCxnSpPr>
          <p:nvPr/>
        </p:nvCxnSpPr>
        <p:spPr>
          <a:xfrm>
            <a:off x="8205216" y="4020785"/>
            <a:ext cx="302361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4C52F8-BE54-6444-BEB2-E01F857F7A0B}"/>
              </a:ext>
            </a:extLst>
          </p:cNvPr>
          <p:cNvSpPr txBox="1"/>
          <p:nvPr/>
        </p:nvSpPr>
        <p:spPr>
          <a:xfrm>
            <a:off x="9020533" y="4551138"/>
            <a:ext cx="232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www.zing365.co.uk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45A916-C0E9-484E-A802-E4F1D4407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792" y="1072896"/>
            <a:ext cx="3347413" cy="1154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5A59E2-545B-224B-A05D-B0D2FF9DE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880" y="0"/>
            <a:ext cx="4908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3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DCF406-3B4F-2144-91CE-D389C2C61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Active Listening?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D9BD5AAC-A9FD-CF49-A0FA-C2E3BFAAA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5291" y="2629888"/>
            <a:ext cx="2958783" cy="1384864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effectLst/>
                <a:latin typeface="Open Sans" panose="020B0606030504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HEARING</a:t>
            </a:r>
            <a:endParaRPr lang="en-GB" sz="2000" dirty="0">
              <a:effectLst/>
              <a:latin typeface="Open Sans" panose="020B060603050402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effectLst/>
                <a:latin typeface="Open Sans" panose="020B0606030504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 not the same as</a:t>
            </a:r>
            <a:endParaRPr lang="en-GB" sz="2000" dirty="0">
              <a:effectLst/>
              <a:latin typeface="Open Sans" panose="020B060603050402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effectLst/>
                <a:latin typeface="Open Sans" panose="020B0606030504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LISTENING</a:t>
            </a:r>
            <a:endParaRPr lang="en-GB" sz="2000" dirty="0">
              <a:effectLst/>
              <a:latin typeface="Open Sans" panose="020B060603050402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C360B66-26CD-FD42-9CD9-F6089B451951}"/>
              </a:ext>
            </a:extLst>
          </p:cNvPr>
          <p:cNvCxnSpPr>
            <a:cxnSpLocks/>
          </p:cNvCxnSpPr>
          <p:nvPr/>
        </p:nvCxnSpPr>
        <p:spPr>
          <a:xfrm flipH="1">
            <a:off x="7698534" y="3308350"/>
            <a:ext cx="410495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9236826-F57B-E644-B9EF-778AC3787980}"/>
              </a:ext>
            </a:extLst>
          </p:cNvPr>
          <p:cNvCxnSpPr>
            <a:cxnSpLocks/>
          </p:cNvCxnSpPr>
          <p:nvPr/>
        </p:nvCxnSpPr>
        <p:spPr>
          <a:xfrm flipH="1">
            <a:off x="645366" y="3322320"/>
            <a:ext cx="410495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569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7422F06-6017-4361-8872-E0E2CEB20B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CE1B4-E73F-4C2B-AB63-B36153A4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FFFF"/>
                </a:solidFill>
              </a:rPr>
              <a:t>Discussion: Active Listening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DB4A546-0345-2E4D-B0B5-FC4F9E8918C0}"/>
              </a:ext>
            </a:extLst>
          </p:cNvPr>
          <p:cNvCxnSpPr/>
          <p:nvPr/>
        </p:nvCxnSpPr>
        <p:spPr>
          <a:xfrm>
            <a:off x="749508" y="4242216"/>
            <a:ext cx="30130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://freepostermaker.com/uploads/saved_posters/free-poster-u5mjka4poj-ACTIVE-LISTENING.jpg">
            <a:extLst>
              <a:ext uri="{FF2B5EF4-FFF2-40B4-BE49-F238E27FC236}">
                <a16:creationId xmlns:a16="http://schemas.microsoft.com/office/drawing/2014/main" xmlns="" id="{048F51CD-A145-FF43-8842-E528BB208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r="-159" b="22117"/>
          <a:stretch/>
        </p:blipFill>
        <p:spPr bwMode="auto">
          <a:xfrm>
            <a:off x="4648199" y="939934"/>
            <a:ext cx="7549165" cy="470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38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A6F632-E5CD-1440-A169-0C34A51B6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Paraphrasing Techniques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F155F8B7-36E2-544C-8880-8C3EFAFCB1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575240"/>
              </p:ext>
            </p:extLst>
          </p:nvPr>
        </p:nvGraphicFramePr>
        <p:xfrm>
          <a:off x="1813054" y="1153795"/>
          <a:ext cx="8823257" cy="5146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0854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B959F-342A-8540-9538-A4482A27E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583850"/>
            <a:ext cx="5481638" cy="655670"/>
          </a:xfrm>
        </p:spPr>
        <p:txBody>
          <a:bodyPr/>
          <a:lstStyle/>
          <a:p>
            <a:r>
              <a:rPr lang="en-GB" dirty="0"/>
              <a:t>Echoing Techniques</a:t>
            </a:r>
          </a:p>
        </p:txBody>
      </p:sp>
      <p:pic>
        <p:nvPicPr>
          <p:cNvPr id="3" name="Picture 2" descr="C:\Velsoft\SoftSkills\Images from John\At the Zoo\Parrot.jpg">
            <a:extLst>
              <a:ext uri="{FF2B5EF4-FFF2-40B4-BE49-F238E27FC236}">
                <a16:creationId xmlns:a16="http://schemas.microsoft.com/office/drawing/2014/main" xmlns="" id="{B4B0AC87-392E-5744-8E71-A6B344FD9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0" b="5480"/>
          <a:stretch/>
        </p:blipFill>
        <p:spPr bwMode="auto">
          <a:xfrm>
            <a:off x="-1" y="2599"/>
            <a:ext cx="4714875" cy="685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727CA22-5026-2047-9794-7F9E9FE4DF2C}"/>
              </a:ext>
            </a:extLst>
          </p:cNvPr>
          <p:cNvSpPr/>
          <p:nvPr/>
        </p:nvSpPr>
        <p:spPr>
          <a:xfrm>
            <a:off x="5943600" y="1863560"/>
            <a:ext cx="54816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Choose a word (or several words) from a customers statement and repeat it.</a:t>
            </a:r>
          </a:p>
          <a:p>
            <a:pPr>
              <a:defRPr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Or, use stems like:</a:t>
            </a:r>
          </a:p>
          <a:p>
            <a:pPr>
              <a:defRPr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Really?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it/are they?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About…?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did she do?</a:t>
            </a:r>
          </a:p>
        </p:txBody>
      </p:sp>
    </p:spTree>
    <p:extLst>
      <p:ext uri="{BB962C8B-B14F-4D97-AF65-F5344CB8AC3E}">
        <p14:creationId xmlns:p14="http://schemas.microsoft.com/office/powerpoint/2010/main" val="1216317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B959F-342A-8540-9538-A4482A27E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Identifying Good Listeners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652338-8130-9B4D-BE56-99FF06022615}"/>
              </a:ext>
            </a:extLst>
          </p:cNvPr>
          <p:cNvSpPr/>
          <p:nvPr/>
        </p:nvSpPr>
        <p:spPr>
          <a:xfrm>
            <a:off x="1024127" y="1469540"/>
            <a:ext cx="8039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 down the names of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three people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you consider good listeners.</a:t>
            </a:r>
          </a:p>
          <a:p>
            <a:pPr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any of the three people fit into one of these categories?</a:t>
            </a:r>
          </a:p>
          <a:p>
            <a:pPr>
              <a:defRPr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3117FD89-7AE2-704C-BE04-6319011C9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085828"/>
              </p:ext>
            </p:extLst>
          </p:nvPr>
        </p:nvGraphicFramePr>
        <p:xfrm>
          <a:off x="1024127" y="2839062"/>
          <a:ext cx="10083080" cy="2169036"/>
        </p:xfrm>
        <a:graphic>
          <a:graphicData uri="http://schemas.openxmlformats.org/drawingml/2006/table">
            <a:tbl>
              <a:tblPr firstRow="1" firstCol="1">
                <a:tableStyleId>{1FECB4D8-DB02-4DC6-A0A2-4F2EBAE1DC90}</a:tableStyleId>
              </a:tblPr>
              <a:tblGrid>
                <a:gridCol w="2520770">
                  <a:extLst>
                    <a:ext uri="{9D8B030D-6E8A-4147-A177-3AD203B41FA5}">
                      <a16:colId xmlns:a16="http://schemas.microsoft.com/office/drawing/2014/main" xmlns="" val="964209269"/>
                    </a:ext>
                  </a:extLst>
                </a:gridCol>
                <a:gridCol w="2520770">
                  <a:extLst>
                    <a:ext uri="{9D8B030D-6E8A-4147-A177-3AD203B41FA5}">
                      <a16:colId xmlns:a16="http://schemas.microsoft.com/office/drawing/2014/main" xmlns="" val="3242771129"/>
                    </a:ext>
                  </a:extLst>
                </a:gridCol>
                <a:gridCol w="2520770">
                  <a:extLst>
                    <a:ext uri="{9D8B030D-6E8A-4147-A177-3AD203B41FA5}">
                      <a16:colId xmlns:a16="http://schemas.microsoft.com/office/drawing/2014/main" xmlns="" val="912352443"/>
                    </a:ext>
                  </a:extLst>
                </a:gridCol>
                <a:gridCol w="2520770">
                  <a:extLst>
                    <a:ext uri="{9D8B030D-6E8A-4147-A177-3AD203B41FA5}">
                      <a16:colId xmlns:a16="http://schemas.microsoft.com/office/drawing/2014/main" xmlns="" val="2243258712"/>
                    </a:ext>
                  </a:extLst>
                </a:gridCol>
              </a:tblGrid>
              <a:tr h="7422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Name of Person</a:t>
                      </a:r>
                      <a:endParaRPr lang="en-GB" sz="1400" b="1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3058" marR="1130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Someone That You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Like</a:t>
                      </a:r>
                      <a:endParaRPr lang="en-GB" sz="1400" b="1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3058" marR="1130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Someone That You Admire</a:t>
                      </a:r>
                      <a:endParaRPr lang="en-GB" sz="1400" b="1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3058" marR="1130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Someone That You Respect</a:t>
                      </a:r>
                      <a:endParaRPr lang="en-GB" sz="14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3058" marR="113058" marT="0" marB="0" anchor="ctr"/>
                </a:tc>
                <a:extLst>
                  <a:ext uri="{0D108BD9-81ED-4DB2-BD59-A6C34878D82A}">
                    <a16:rowId xmlns:a16="http://schemas.microsoft.com/office/drawing/2014/main" xmlns="" val="3185750259"/>
                  </a:ext>
                </a:extLst>
              </a:tr>
              <a:tr h="48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113058" marR="1130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113058" marR="1130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113058" marR="1130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113058" marR="113058" marT="0" marB="0" anchor="ctr"/>
                </a:tc>
                <a:extLst>
                  <a:ext uri="{0D108BD9-81ED-4DB2-BD59-A6C34878D82A}">
                    <a16:rowId xmlns:a16="http://schemas.microsoft.com/office/drawing/2014/main" xmlns="" val="2869608442"/>
                  </a:ext>
                </a:extLst>
              </a:tr>
              <a:tr h="48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113058" marR="1130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113058" marR="1130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113058" marR="1130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113058" marR="113058" marT="0" marB="0" anchor="ctr"/>
                </a:tc>
                <a:extLst>
                  <a:ext uri="{0D108BD9-81ED-4DB2-BD59-A6C34878D82A}">
                    <a16:rowId xmlns:a16="http://schemas.microsoft.com/office/drawing/2014/main" xmlns="" val="4263878187"/>
                  </a:ext>
                </a:extLst>
              </a:tr>
              <a:tr h="4637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113058" marR="1130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113058" marR="1130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113058" marR="1130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</a:p>
                  </a:txBody>
                  <a:tcPr marL="113058" marR="113058" marT="0" marB="0" anchor="ctr"/>
                </a:tc>
                <a:extLst>
                  <a:ext uri="{0D108BD9-81ED-4DB2-BD59-A6C34878D82A}">
                    <a16:rowId xmlns:a16="http://schemas.microsoft.com/office/drawing/2014/main" xmlns="" val="2292616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3322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B959F-342A-8540-9538-A4482A27E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3850"/>
            <a:ext cx="3947922" cy="655670"/>
          </a:xfrm>
        </p:spPr>
        <p:txBody>
          <a:bodyPr/>
          <a:lstStyle/>
          <a:p>
            <a:r>
              <a:rPr lang="en-GB" dirty="0"/>
              <a:t>Listening Tips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E8FE94-EB70-2647-AA1B-16F6BCAEA8A3}"/>
              </a:ext>
            </a:extLst>
          </p:cNvPr>
          <p:cNvSpPr/>
          <p:nvPr/>
        </p:nvSpPr>
        <p:spPr>
          <a:xfrm>
            <a:off x="596075" y="1685883"/>
            <a:ext cx="11151394" cy="4929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>
                <a:schemeClr val="accent1"/>
              </a:buClr>
              <a:buFont typeface="Wingdings" pitchFamily="2" charset="2"/>
              <a:buChar char="q"/>
            </a:pPr>
            <a:r>
              <a:rPr lang="en-US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a </a:t>
            </a:r>
            <a:r>
              <a:rPr lang="en-US" alt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decision to listen</a:t>
            </a:r>
            <a:endParaRPr lang="en-US" alt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1"/>
              </a:buClr>
              <a:buFont typeface="Wingdings" pitchFamily="2" charset="2"/>
              <a:buChar char="q"/>
            </a:pPr>
            <a:r>
              <a:rPr lang="en-US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</a:t>
            </a:r>
            <a:r>
              <a:rPr lang="en-US" alt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interrupt</a:t>
            </a:r>
            <a:r>
              <a:rPr lang="en-US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people</a:t>
            </a:r>
          </a:p>
          <a:p>
            <a:pPr marL="342900" indent="-342900">
              <a:lnSpc>
                <a:spcPct val="200000"/>
              </a:lnSpc>
              <a:buClr>
                <a:schemeClr val="accent1"/>
              </a:buClr>
              <a:buFont typeface="Wingdings" pitchFamily="2" charset="2"/>
              <a:buChar char="q"/>
            </a:pPr>
            <a:r>
              <a:rPr lang="en-US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Keep your </a:t>
            </a:r>
            <a:r>
              <a:rPr lang="en-US" alt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eyes</a:t>
            </a:r>
            <a:r>
              <a:rPr lang="en-US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focused on the speaker and your </a:t>
            </a:r>
            <a:r>
              <a:rPr lang="en-US" alt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ears</a:t>
            </a:r>
            <a:r>
              <a:rPr lang="en-US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tuned to their voice </a:t>
            </a:r>
          </a:p>
          <a:p>
            <a:pPr marL="342900" indent="-342900">
              <a:lnSpc>
                <a:spcPct val="200000"/>
              </a:lnSpc>
              <a:buClr>
                <a:schemeClr val="accent1"/>
              </a:buClr>
              <a:buFont typeface="Wingdings" pitchFamily="2" charset="2"/>
              <a:buChar char="q"/>
            </a:pPr>
            <a:r>
              <a:rPr lang="en-US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Carry a notebook or start a </a:t>
            </a:r>
            <a:r>
              <a:rPr lang="en-US" alt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conversation file</a:t>
            </a:r>
            <a:r>
              <a:rPr lang="en-US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your computer</a:t>
            </a:r>
          </a:p>
          <a:p>
            <a:pPr marL="342900" indent="-342900">
              <a:lnSpc>
                <a:spcPct val="200000"/>
              </a:lnSpc>
              <a:buClr>
                <a:schemeClr val="accent1"/>
              </a:buClr>
              <a:buFont typeface="Wingdings" pitchFamily="2" charset="2"/>
              <a:buChar char="q"/>
            </a:pPr>
            <a:r>
              <a:rPr lang="en-US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be afraid to </a:t>
            </a:r>
            <a:r>
              <a:rPr lang="en-US" alt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ask</a:t>
            </a:r>
            <a:r>
              <a:rPr lang="en-US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other person what they </a:t>
            </a:r>
            <a:r>
              <a:rPr lang="en-US" alt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want from the conversation</a:t>
            </a:r>
            <a:endParaRPr lang="en-US" alt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200000"/>
              </a:lnSpc>
              <a:buClr>
                <a:schemeClr val="accent1"/>
              </a:buClr>
              <a:buFont typeface="Wingdings" pitchFamily="2" charset="2"/>
              <a:buChar char="q"/>
            </a:pPr>
            <a:r>
              <a:rPr lang="en-US" alt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Ask</a:t>
            </a:r>
            <a:r>
              <a:rPr lang="en-US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few questions </a:t>
            </a:r>
            <a:r>
              <a:rPr lang="en-US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throughout the conversation </a:t>
            </a:r>
          </a:p>
          <a:p>
            <a:pPr marL="342900" indent="-342900">
              <a:lnSpc>
                <a:spcPct val="200000"/>
              </a:lnSpc>
              <a:buClr>
                <a:schemeClr val="accent1"/>
              </a:buClr>
              <a:buFont typeface="Wingdings" pitchFamily="2" charset="2"/>
              <a:buChar char="q"/>
            </a:pPr>
            <a:r>
              <a:rPr lang="en-US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you </a:t>
            </a:r>
            <a:r>
              <a:rPr lang="en-US" alt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good listening skills</a:t>
            </a:r>
            <a:r>
              <a:rPr lang="en-US" alt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that can be infectious </a:t>
            </a:r>
          </a:p>
          <a:p>
            <a:pPr marL="342900" indent="-342900">
              <a:lnSpc>
                <a:spcPct val="200000"/>
              </a:lnSpc>
              <a:buClr>
                <a:schemeClr val="accent1"/>
              </a:buClr>
              <a:buFont typeface="Wingdings" pitchFamily="2" charset="2"/>
              <a:buChar char="q"/>
            </a:pPr>
            <a:endParaRPr lang="en-US" alt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07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B9602C-8E43-7443-93CC-DE438E352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E58D14-6BED-8744-9B61-607796FB3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2" r="3406"/>
          <a:stretch/>
        </p:blipFill>
        <p:spPr>
          <a:xfrm>
            <a:off x="5234609" y="1956455"/>
            <a:ext cx="6937513" cy="3665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6EFCF5-DCA8-7549-A187-4051282657F4}"/>
              </a:ext>
            </a:extLst>
          </p:cNvPr>
          <p:cNvSpPr txBox="1"/>
          <p:nvPr/>
        </p:nvSpPr>
        <p:spPr>
          <a:xfrm>
            <a:off x="675860" y="2297493"/>
            <a:ext cx="41943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“I Keep Six Honest Serving Men…”</a:t>
            </a:r>
          </a:p>
          <a:p>
            <a:endParaRPr lang="en-GB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KEEP six honest serving-men</a:t>
            </a: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(They taught me all I knew);</a:t>
            </a: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Their names are What and Why and When </a:t>
            </a: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How and Where and Who. </a:t>
            </a: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Extract from Rudyard Kipling’s famous poem</a:t>
            </a:r>
          </a:p>
        </p:txBody>
      </p:sp>
    </p:spTree>
    <p:extLst>
      <p:ext uri="{BB962C8B-B14F-4D97-AF65-F5344CB8AC3E}">
        <p14:creationId xmlns:p14="http://schemas.microsoft.com/office/powerpoint/2010/main" val="26560399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F8A33"/>
      </a:accent1>
      <a:accent2>
        <a:srgbClr val="E16230"/>
      </a:accent2>
      <a:accent3>
        <a:srgbClr val="F0C330"/>
      </a:accent3>
      <a:accent4>
        <a:srgbClr val="EF8A33"/>
      </a:accent4>
      <a:accent5>
        <a:srgbClr val="EF8A33"/>
      </a:accent5>
      <a:accent6>
        <a:srgbClr val="F0C330"/>
      </a:accent6>
      <a:hlink>
        <a:srgbClr val="EF8A33"/>
      </a:hlink>
      <a:folHlink>
        <a:srgbClr val="F0C330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F8A33"/>
      </a:accent1>
      <a:accent2>
        <a:srgbClr val="E16230"/>
      </a:accent2>
      <a:accent3>
        <a:srgbClr val="F0C330"/>
      </a:accent3>
      <a:accent4>
        <a:srgbClr val="EF8A33"/>
      </a:accent4>
      <a:accent5>
        <a:srgbClr val="EF8A33"/>
      </a:accent5>
      <a:accent6>
        <a:srgbClr val="F0C330"/>
      </a:accent6>
      <a:hlink>
        <a:srgbClr val="EF8A33"/>
      </a:hlink>
      <a:folHlink>
        <a:srgbClr val="F0C33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3894</TotalTime>
  <Words>855</Words>
  <Application>Microsoft Macintosh PowerPoint</Application>
  <PresentationFormat>Custom</PresentationFormat>
  <Paragraphs>177</Paragraphs>
  <Slides>20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Integral</vt:lpstr>
      <vt:lpstr>Custom Design</vt:lpstr>
      <vt:lpstr>Listening and Questioning Skills</vt:lpstr>
      <vt:lpstr>Topics</vt:lpstr>
      <vt:lpstr>What is Active Listening?</vt:lpstr>
      <vt:lpstr>Discussion: Active Listening</vt:lpstr>
      <vt:lpstr>Paraphrasing Techniques</vt:lpstr>
      <vt:lpstr>Echoing Techniques</vt:lpstr>
      <vt:lpstr>Identifying Good Listeners</vt:lpstr>
      <vt:lpstr>Listening Tips</vt:lpstr>
      <vt:lpstr>Questioning</vt:lpstr>
      <vt:lpstr>Open &amp; Closed Questions - Examples</vt:lpstr>
      <vt:lpstr>Questioning Activity </vt:lpstr>
      <vt:lpstr>PowerPoint Presentation</vt:lpstr>
      <vt:lpstr>PowerPoint Presentation</vt:lpstr>
      <vt:lpstr>Probing</vt:lpstr>
      <vt:lpstr>SPIN  Questioning</vt:lpstr>
      <vt:lpstr>SPIN</vt:lpstr>
      <vt:lpstr>SPIN Questioning</vt:lpstr>
      <vt:lpstr>SPIN Questioning</vt:lpstr>
      <vt:lpstr>Commit to Action</vt:lpstr>
      <vt:lpstr>Visit Zing365  for more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 Skills Toolkit Launch Fran Burgess &amp; Michelle Bresnahan 22nd January 2019  </dc:title>
  <dc:creator>Fran Burgess</dc:creator>
  <cp:lastModifiedBy>michelle bresnahan</cp:lastModifiedBy>
  <cp:revision>59</cp:revision>
  <dcterms:created xsi:type="dcterms:W3CDTF">2019-01-21T10:21:56Z</dcterms:created>
  <dcterms:modified xsi:type="dcterms:W3CDTF">2019-04-05T14:02:43Z</dcterms:modified>
</cp:coreProperties>
</file>